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9"/>
  </p:notesMasterIdLst>
  <p:handoutMasterIdLst>
    <p:handoutMasterId r:id="rId40"/>
  </p:handoutMasterIdLst>
  <p:sldIdLst>
    <p:sldId id="282" r:id="rId5"/>
    <p:sldId id="300" r:id="rId6"/>
    <p:sldId id="327" r:id="rId7"/>
    <p:sldId id="297" r:id="rId8"/>
    <p:sldId id="316" r:id="rId9"/>
    <p:sldId id="302" r:id="rId10"/>
    <p:sldId id="303" r:id="rId11"/>
    <p:sldId id="304" r:id="rId12"/>
    <p:sldId id="283" r:id="rId13"/>
    <p:sldId id="309" r:id="rId14"/>
    <p:sldId id="313" r:id="rId15"/>
    <p:sldId id="308" r:id="rId16"/>
    <p:sldId id="306" r:id="rId17"/>
    <p:sldId id="310" r:id="rId18"/>
    <p:sldId id="311" r:id="rId19"/>
    <p:sldId id="315" r:id="rId20"/>
    <p:sldId id="317" r:id="rId21"/>
    <p:sldId id="312" r:id="rId22"/>
    <p:sldId id="314" r:id="rId23"/>
    <p:sldId id="318" r:id="rId24"/>
    <p:sldId id="321" r:id="rId25"/>
    <p:sldId id="319" r:id="rId26"/>
    <p:sldId id="328" r:id="rId27"/>
    <p:sldId id="320" r:id="rId28"/>
    <p:sldId id="322" r:id="rId29"/>
    <p:sldId id="323" r:id="rId30"/>
    <p:sldId id="325" r:id="rId31"/>
    <p:sldId id="329" r:id="rId32"/>
    <p:sldId id="324" r:id="rId33"/>
    <p:sldId id="326" r:id="rId34"/>
    <p:sldId id="331" r:id="rId35"/>
    <p:sldId id="285" r:id="rId36"/>
    <p:sldId id="330" r:id="rId37"/>
    <p:sldId id="25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4574" autoAdjust="0"/>
  </p:normalViewPr>
  <p:slideViewPr>
    <p:cSldViewPr snapToGrid="0">
      <p:cViewPr>
        <p:scale>
          <a:sx n="96" d="100"/>
          <a:sy n="96" d="100"/>
        </p:scale>
        <p:origin x="42" y="30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1/9/2024</a:t>
            </a:fld>
            <a:endParaRPr lang="en-US" dirty="0"/>
          </a:p>
        </p:txBody>
      </p:sp>
      <p:sp>
        <p:nvSpPr>
          <p:cNvPr id="4" name="Footer Placeholder 3">
            <a:extLst>
              <a:ext uri="{FF2B5EF4-FFF2-40B4-BE49-F238E27FC236}">
                <a16:creationId xmlns=""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15" name="Oval 14">
            <a:extLst>
              <a:ext uri="{FF2B5EF4-FFF2-40B4-BE49-F238E27FC236}">
                <a16:creationId xmlns="" xmlns:a16="http://schemas.microsoft.com/office/drawing/2014/main" id="{901FAF19-EC05-4368-9C23-D1307429BBA4}"/>
              </a:ext>
            </a:extLst>
          </p:cNvPr>
          <p:cNvSpPr/>
          <p:nvPr userDrawn="1"/>
        </p:nvSpPr>
        <p:spPr>
          <a:xfrm>
            <a:off x="8266176" y="4754879"/>
            <a:ext cx="2450592" cy="1664327"/>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5" name="Rectangle 4">
            <a:extLst>
              <a:ext uri="{FF2B5EF4-FFF2-40B4-BE49-F238E27FC236}">
                <a16:creationId xmlns="" xmlns:a16="http://schemas.microsoft.com/office/drawing/2014/main" id="{E6296D70-8C54-475E-8440-66769A72C583}"/>
              </a:ext>
            </a:extLst>
          </p:cNvPr>
          <p:cNvSpPr/>
          <p:nvPr userDrawn="1"/>
        </p:nvSpPr>
        <p:spPr>
          <a:xfrm>
            <a:off x="11832336" y="1097280"/>
            <a:ext cx="144000" cy="5321927"/>
          </a:xfrm>
          <a:prstGeom prst="rect">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7" name="Rectangle 6">
            <a:extLst>
              <a:ext uri="{FF2B5EF4-FFF2-40B4-BE49-F238E27FC236}">
                <a16:creationId xmlns="" xmlns:a16="http://schemas.microsoft.com/office/drawing/2014/main" id="{DBE77267-9F51-4226-989C-ED57465596ED}"/>
              </a:ext>
            </a:extLst>
          </p:cNvPr>
          <p:cNvSpPr/>
          <p:nvPr userDrawn="1"/>
        </p:nvSpPr>
        <p:spPr>
          <a:xfrm>
            <a:off x="0" y="6714000"/>
            <a:ext cx="12192000" cy="14400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0A2CC678-341F-44F8-AE2E-A6C84D75C56A}"/>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A87A001A-FE8B-41CE-AC81-69D4A2339087}"/>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CB1416AC-94BD-4442-B771-E1ACAA70367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tx1"/>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Click to edit presentation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359999" y="5681926"/>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7456F629-658F-4B7E-A1D1-2522EA76B0D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 xmlns:a16="http://schemas.microsoft.com/office/drawing/2014/main" id="{35380A33-49FB-43FC-B60E-34A2E555638E}"/>
              </a:ext>
            </a:extLst>
          </p:cNvPr>
          <p:cNvSpPr>
            <a:spLocks noGrp="1"/>
          </p:cNvSpPr>
          <p:nvPr>
            <p:ph type="title"/>
          </p:nvPr>
        </p:nvSpPr>
        <p:spPr/>
        <p:txBody>
          <a:bodyPr/>
          <a:lstStyle/>
          <a:p>
            <a:r>
              <a:rPr lang="en-US" noProof="0"/>
              <a:t>Click to edit Master title style</a:t>
            </a:r>
          </a:p>
        </p:txBody>
      </p:sp>
      <p:sp>
        <p:nvSpPr>
          <p:cNvPr id="8" name="Content Placeholder 2">
            <a:extLst>
              <a:ext uri="{FF2B5EF4-FFF2-40B4-BE49-F238E27FC236}">
                <a16:creationId xmlns="" xmlns:a16="http://schemas.microsoft.com/office/drawing/2014/main" id="{D0F16635-76F3-45F7-9385-A99504D2B901}"/>
              </a:ext>
            </a:extLst>
          </p:cNvPr>
          <p:cNvSpPr>
            <a:spLocks noGrp="1"/>
          </p:cNvSpPr>
          <p:nvPr>
            <p:ph idx="34"/>
          </p:nvPr>
        </p:nvSpPr>
        <p:spPr>
          <a:xfrm>
            <a:off x="431999" y="1008000"/>
            <a:ext cx="11339999" cy="488152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9" name="Content Placeholder 3">
            <a:extLst>
              <a:ext uri="{FF2B5EF4-FFF2-40B4-BE49-F238E27FC236}">
                <a16:creationId xmlns="" xmlns:a16="http://schemas.microsoft.com/office/drawing/2014/main" id="{70C8E421-28C0-4976-A17C-22789B6F3B18}"/>
              </a:ext>
            </a:extLst>
          </p:cNvPr>
          <p:cNvSpPr>
            <a:spLocks noGrp="1"/>
          </p:cNvSpPr>
          <p:nvPr>
            <p:ph sz="half" idx="2"/>
          </p:nvPr>
        </p:nvSpPr>
        <p:spPr>
          <a:xfrm>
            <a:off x="6172199" y="1008000"/>
            <a:ext cx="5505225" cy="516896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 xmlns:a16="http://schemas.microsoft.com/office/drawing/2014/main" id="{7AFEAA85-DD59-4B9B-B080-3368277EF650}"/>
              </a:ext>
            </a:extLst>
          </p:cNvPr>
          <p:cNvSpPr>
            <a:spLocks noGrp="1"/>
          </p:cNvSpPr>
          <p:nvPr>
            <p:ph sz="half" idx="1"/>
          </p:nvPr>
        </p:nvSpPr>
        <p:spPr>
          <a:xfrm>
            <a:off x="432000" y="1008000"/>
            <a:ext cx="5587800" cy="516896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FF449EF3-C757-4F43-906C-DE0FF6262B2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7">
            <a:extLst>
              <a:ext uri="{FF2B5EF4-FFF2-40B4-BE49-F238E27FC236}">
                <a16:creationId xmlns=""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12" name="Text Placeholder 4">
            <a:extLst>
              <a:ext uri="{FF2B5EF4-FFF2-40B4-BE49-F238E27FC236}">
                <a16:creationId xmlns="" xmlns:a16="http://schemas.microsoft.com/office/drawing/2014/main" id="{1EAE3C73-B1A9-4A3B-8DD2-5A3492079001}"/>
              </a:ext>
            </a:extLst>
          </p:cNvPr>
          <p:cNvSpPr>
            <a:spLocks noGrp="1"/>
          </p:cNvSpPr>
          <p:nvPr>
            <p:ph type="body" sz="quarter" idx="3"/>
          </p:nvPr>
        </p:nvSpPr>
        <p:spPr>
          <a:xfrm>
            <a:off x="6172200" y="1008000"/>
            <a:ext cx="5599800" cy="823912"/>
          </a:xfrm>
        </p:spPr>
        <p:txBody>
          <a:bodyPr anchor="b"/>
          <a:lstStyle>
            <a:lvl1pPr marL="0" indent="0">
              <a:buNone/>
              <a:defRPr sz="2400" b="1">
                <a:solidFill>
                  <a:schemeClr val="bg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3" name="Content Placeholder 5">
            <a:extLst>
              <a:ext uri="{FF2B5EF4-FFF2-40B4-BE49-F238E27FC236}">
                <a16:creationId xmlns="" xmlns:a16="http://schemas.microsoft.com/office/drawing/2014/main" id="{53A52FEF-F917-4982-9855-43A0DF5DA66B}"/>
              </a:ext>
            </a:extLst>
          </p:cNvPr>
          <p:cNvSpPr>
            <a:spLocks noGrp="1"/>
          </p:cNvSpPr>
          <p:nvPr>
            <p:ph sz="quarter" idx="4"/>
          </p:nvPr>
        </p:nvSpPr>
        <p:spPr>
          <a:xfrm>
            <a:off x="6172200" y="1975912"/>
            <a:ext cx="5599800" cy="4213751"/>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2">
            <a:extLst>
              <a:ext uri="{FF2B5EF4-FFF2-40B4-BE49-F238E27FC236}">
                <a16:creationId xmlns="" xmlns:a16="http://schemas.microsoft.com/office/drawing/2014/main" id="{DC1CA8AB-B7BE-4C9F-9A0A-C849A35AA645}"/>
              </a:ext>
            </a:extLst>
          </p:cNvPr>
          <p:cNvSpPr>
            <a:spLocks noGrp="1"/>
          </p:cNvSpPr>
          <p:nvPr>
            <p:ph type="body" idx="1"/>
          </p:nvPr>
        </p:nvSpPr>
        <p:spPr>
          <a:xfrm>
            <a:off x="432000" y="1008000"/>
            <a:ext cx="5565575" cy="823912"/>
          </a:xfrm>
        </p:spPr>
        <p:txBody>
          <a:bodyPr anchor="b"/>
          <a:lstStyle>
            <a:lvl1pPr marL="0" indent="0">
              <a:buNone/>
              <a:defRPr sz="2400" b="1">
                <a:solidFill>
                  <a:schemeClr val="bg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5" name="Content Placeholder 3">
            <a:extLst>
              <a:ext uri="{FF2B5EF4-FFF2-40B4-BE49-F238E27FC236}">
                <a16:creationId xmlns="" xmlns:a16="http://schemas.microsoft.com/office/drawing/2014/main" id="{7B0DF164-9487-4D3F-BA7D-E273D7F5A2F5}"/>
              </a:ext>
            </a:extLst>
          </p:cNvPr>
          <p:cNvSpPr>
            <a:spLocks noGrp="1"/>
          </p:cNvSpPr>
          <p:nvPr>
            <p:ph sz="half" idx="2"/>
          </p:nvPr>
        </p:nvSpPr>
        <p:spPr>
          <a:xfrm>
            <a:off x="432000" y="1975912"/>
            <a:ext cx="5565575" cy="4213751"/>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07921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 xmlns:a16="http://schemas.microsoft.com/office/drawing/2014/main" id="{684F2FFD-7164-411A-96A5-A5211A6CAD45}"/>
              </a:ext>
            </a:extLst>
          </p:cNvPr>
          <p:cNvSpPr>
            <a:spLocks noGrp="1"/>
          </p:cNvSpPr>
          <p:nvPr>
            <p:ph type="title"/>
          </p:nvPr>
        </p:nvSpPr>
        <p:spPr/>
        <p:txBody>
          <a:bodyPr/>
          <a:lstStyle/>
          <a:p>
            <a:r>
              <a:rPr lang="en-US" noProof="0"/>
              <a:t>Click to edit Master title style</a:t>
            </a:r>
          </a:p>
        </p:txBody>
      </p:sp>
      <p:sp>
        <p:nvSpPr>
          <p:cNvPr id="10" name="Content Placeholder 2">
            <a:extLst>
              <a:ext uri="{FF2B5EF4-FFF2-40B4-BE49-F238E27FC236}">
                <a16:creationId xmlns="" xmlns:a16="http://schemas.microsoft.com/office/drawing/2014/main" id="{34E38C26-A932-4007-84B1-21C1D9744A76}"/>
              </a:ext>
            </a:extLst>
          </p:cNvPr>
          <p:cNvSpPr>
            <a:spLocks noGrp="1"/>
          </p:cNvSpPr>
          <p:nvPr>
            <p:ph idx="33"/>
          </p:nvPr>
        </p:nvSpPr>
        <p:spPr>
          <a:xfrm>
            <a:off x="430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 xmlns:a16="http://schemas.microsoft.com/office/drawing/2014/main" id="{FA87EF18-D404-4A92-BE37-7AC9B7223D51}"/>
              </a:ext>
            </a:extLst>
          </p:cNvPr>
          <p:cNvSpPr>
            <a:spLocks noGrp="1"/>
          </p:cNvSpPr>
          <p:nvPr>
            <p:ph idx="34"/>
          </p:nvPr>
        </p:nvSpPr>
        <p:spPr>
          <a:xfrm>
            <a:off x="817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ED8B3FD9-234A-4B72-9A91-D7DD23D39CDC}"/>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 xmlns:a16="http://schemas.microsoft.com/office/drawing/2014/main" id="{1FDBADDA-AF39-45A0-BBAB-A87608C0A8EB}"/>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DBE77267-9F51-4226-989C-ED57465596ED}"/>
              </a:ext>
            </a:extLst>
          </p:cNvPr>
          <p:cNvSpPr/>
          <p:nvPr userDrawn="1"/>
        </p:nvSpPr>
        <p:spPr>
          <a:xfrm>
            <a:off x="0" y="6714000"/>
            <a:ext cx="12192000" cy="14400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0A2CC678-341F-44F8-AE2E-A6C84D75C56A}"/>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A87A001A-FE8B-41CE-AC81-69D4A2339087}"/>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CB1416AC-94BD-4442-B771-E1ACAA70367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Click to edit presentation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359999" y="5681926"/>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4564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72000" tIns="180000" rIns="180000" bIns="0" anchor="t"/>
          <a:lstStyle>
            <a:lvl1pPr algn="r">
              <a:lnSpc>
                <a:spcPts val="4700"/>
              </a:lnSpc>
              <a:defRPr sz="4500">
                <a:solidFill>
                  <a:schemeClr val="bg1"/>
                </a:solidFill>
              </a:defRPr>
            </a:lvl1pPr>
          </a:lstStyle>
          <a:p>
            <a:r>
              <a:rPr lang="en-US" noProof="0"/>
              <a:t>Click to edit segue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8248971" y="4479264"/>
            <a:ext cx="2851629" cy="7495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875849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Slide Title</a:t>
            </a:r>
          </a:p>
        </p:txBody>
      </p:sp>
      <p:sp>
        <p:nvSpPr>
          <p:cNvPr id="15" name="Text Placeholder 3">
            <a:extLst>
              <a:ext uri="{FF2B5EF4-FFF2-40B4-BE49-F238E27FC236}">
                <a16:creationId xmlns="" xmlns:a16="http://schemas.microsoft.com/office/drawing/2014/main" id="{4EF269EA-6AE9-449D-BE5A-03758EA88DDA}"/>
              </a:ext>
            </a:extLst>
          </p:cNvPr>
          <p:cNvSpPr>
            <a:spLocks noGrp="1"/>
          </p:cNvSpPr>
          <p:nvPr>
            <p:ph type="body" sz="half" idx="2"/>
          </p:nvPr>
        </p:nvSpPr>
        <p:spPr>
          <a:xfrm>
            <a:off x="355601" y="4889910"/>
            <a:ext cx="4840085" cy="816077"/>
          </a:xfrm>
          <a:solidFill>
            <a:schemeClr val="tx1">
              <a:alpha val="80000"/>
            </a:schemeClr>
          </a:solidFill>
          <a:ln>
            <a:gradFill>
              <a:gsLst>
                <a:gs pos="0">
                  <a:schemeClr val="tx1">
                    <a:lumMod val="75000"/>
                    <a:lumOff val="25000"/>
                  </a:schemeClr>
                </a:gs>
                <a:gs pos="100000">
                  <a:schemeClr val="accent1"/>
                </a:gs>
              </a:gsLst>
              <a:lin ang="0" scaled="0"/>
            </a:gradFill>
          </a:ln>
        </p:spPr>
        <p:txBody>
          <a:bodyPr vert="horz" lIns="0" tIns="144000" rIns="91440" bIns="0" rtlCol="0">
            <a:noAutofit/>
          </a:bodyPr>
          <a:lstStyle>
            <a:lvl1pPr marL="0" indent="0" algn="r">
              <a:buNone/>
              <a:defRPr lang="en-US" baseline="0">
                <a:solidFill>
                  <a:schemeClr val="bg1">
                    <a:lumMod val="75000"/>
                  </a:schemeClr>
                </a:solidFill>
              </a:defRPr>
            </a:lvl1pPr>
          </a:lstStyle>
          <a:p>
            <a:pPr marL="266700" lvl="0" indent="-266700" algn="r"/>
            <a:r>
              <a:rPr lang="en-US" noProof="0"/>
              <a:t>Click to edit Master text styles</a:t>
            </a:r>
          </a:p>
        </p:txBody>
      </p:sp>
      <p:sp>
        <p:nvSpPr>
          <p:cNvPr id="16" name="Content Placeholder 2">
            <a:extLst>
              <a:ext uri="{FF2B5EF4-FFF2-40B4-BE49-F238E27FC236}">
                <a16:creationId xmlns="" xmlns:a16="http://schemas.microsoft.com/office/drawing/2014/main" id="{A473F491-E8FD-4CBC-84E6-5139D5161A9C}"/>
              </a:ext>
            </a:extLst>
          </p:cNvPr>
          <p:cNvSpPr>
            <a:spLocks noGrp="1"/>
          </p:cNvSpPr>
          <p:nvPr>
            <p:ph idx="1"/>
          </p:nvPr>
        </p:nvSpPr>
        <p:spPr>
          <a:xfrm>
            <a:off x="6095998" y="651641"/>
            <a:ext cx="5472001" cy="5054346"/>
          </a:xfrm>
        </p:spPr>
        <p:txBody>
          <a:bodyPr anchor="b" anchorCtr="0"/>
          <a:lstStyle>
            <a:lvl1pPr>
              <a:defRPr sz="2000">
                <a:solidFill>
                  <a:schemeClr val="bg1">
                    <a:lumMod val="75000"/>
                  </a:schemeClr>
                </a:solidFill>
              </a:defRPr>
            </a:lvl1pPr>
            <a:lvl2pPr>
              <a:defRPr sz="1800">
                <a:solidFill>
                  <a:schemeClr val="bg1">
                    <a:lumMod val="75000"/>
                  </a:schemeClr>
                </a:solidFill>
              </a:defRPr>
            </a:lvl2pPr>
            <a:lvl3pPr>
              <a:defRPr sz="1600">
                <a:solidFill>
                  <a:schemeClr val="bg1">
                    <a:lumMod val="75000"/>
                  </a:schemeClr>
                </a:solidFill>
              </a:defRPr>
            </a:lvl3pPr>
            <a:lvl4pPr>
              <a:defRPr sz="1400">
                <a:solidFill>
                  <a:schemeClr val="bg1">
                    <a:lumMod val="75000"/>
                  </a:schemeClr>
                </a:solidFill>
              </a:defRPr>
            </a:lvl4pPr>
            <a:lvl5pPr>
              <a:defRPr sz="1400">
                <a:solidFill>
                  <a:schemeClr val="bg1">
                    <a:lumMod val="75000"/>
                  </a:schemeClr>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67883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Slide Title</a:t>
            </a:r>
          </a:p>
        </p:txBody>
      </p:sp>
      <p:sp>
        <p:nvSpPr>
          <p:cNvPr id="9" name="Text Placeholder 3">
            <a:extLst>
              <a:ext uri="{FF2B5EF4-FFF2-40B4-BE49-F238E27FC236}">
                <a16:creationId xmlns="" xmlns:a16="http://schemas.microsoft.com/office/drawing/2014/main" id="{AC12A5E3-4178-4927-9321-CCDE04B7D2A2}"/>
              </a:ext>
            </a:extLst>
          </p:cNvPr>
          <p:cNvSpPr>
            <a:spLocks noGrp="1"/>
          </p:cNvSpPr>
          <p:nvPr>
            <p:ph type="body" sz="half" idx="2"/>
          </p:nvPr>
        </p:nvSpPr>
        <p:spPr>
          <a:xfrm>
            <a:off x="355601" y="4889911"/>
            <a:ext cx="4840085" cy="816076"/>
          </a:xfrm>
          <a:solidFill>
            <a:schemeClr val="tx1">
              <a:alpha val="80000"/>
            </a:schemeClr>
          </a:solidFill>
          <a:ln>
            <a:gradFill>
              <a:gsLst>
                <a:gs pos="0">
                  <a:schemeClr val="tx1">
                    <a:lumMod val="75000"/>
                    <a:lumOff val="25000"/>
                  </a:schemeClr>
                </a:gs>
                <a:gs pos="100000">
                  <a:schemeClr val="accent1"/>
                </a:gs>
              </a:gsLst>
              <a:lin ang="0" scaled="0"/>
            </a:gradFill>
          </a:ln>
        </p:spPr>
        <p:txBody>
          <a:bodyPr vert="horz" lIns="0" tIns="144000" rIns="91440" bIns="0" rtlCol="0">
            <a:noAutofit/>
          </a:bodyPr>
          <a:lstStyle>
            <a:lvl1pPr marL="0" indent="0" algn="r">
              <a:buNone/>
              <a:defRPr lang="en-US">
                <a:solidFill>
                  <a:schemeClr val="bg1">
                    <a:lumMod val="75000"/>
                  </a:schemeClr>
                </a:solidFill>
              </a:defRPr>
            </a:lvl1pPr>
          </a:lstStyle>
          <a:p>
            <a:pPr marL="266700" lvl="0" indent="-266700" algn="r"/>
            <a:r>
              <a:rPr lang="en-US" noProof="0"/>
              <a:t>Click to edit Master text styles</a:t>
            </a:r>
          </a:p>
        </p:txBody>
      </p:sp>
      <p:sp>
        <p:nvSpPr>
          <p:cNvPr id="12" name="Picture Placeholder 2">
            <a:extLst>
              <a:ext uri="{FF2B5EF4-FFF2-40B4-BE49-F238E27FC236}">
                <a16:creationId xmlns="" xmlns:a16="http://schemas.microsoft.com/office/drawing/2014/main" id="{73C2D913-09CE-4035-84E6-3144961151C2}"/>
              </a:ext>
            </a:extLst>
          </p:cNvPr>
          <p:cNvSpPr>
            <a:spLocks noGrp="1"/>
          </p:cNvSpPr>
          <p:nvPr>
            <p:ph type="pic" idx="1"/>
          </p:nvPr>
        </p:nvSpPr>
        <p:spPr>
          <a:xfrm>
            <a:off x="6095997" y="651641"/>
            <a:ext cx="5472002" cy="50543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26314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8" name="Oval 7">
            <a:extLst>
              <a:ext uri="{FF2B5EF4-FFF2-40B4-BE49-F238E27FC236}">
                <a16:creationId xmlns="" xmlns:a16="http://schemas.microsoft.com/office/drawing/2014/main" id="{F6E7EBFD-F776-4FA5-B67B-AEAB104C7125}"/>
              </a:ext>
            </a:extLst>
          </p:cNvPr>
          <p:cNvSpPr/>
          <p:nvPr userDrawn="1"/>
        </p:nvSpPr>
        <p:spPr>
          <a:xfrm>
            <a:off x="8418576" y="4907280"/>
            <a:ext cx="1554480" cy="1103376"/>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9" name="Picture Placeholder 1">
            <a:extLst>
              <a:ext uri="{FF2B5EF4-FFF2-40B4-BE49-F238E27FC236}">
                <a16:creationId xmlns=""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tx1"/>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Click to edit segue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79099" y="4623212"/>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7" name="Oval 6">
            <a:extLst>
              <a:ext uri="{FF2B5EF4-FFF2-40B4-BE49-F238E27FC236}">
                <a16:creationId xmlns="" xmlns:a16="http://schemas.microsoft.com/office/drawing/2014/main" id="{6901C03F-F087-4546-A9C3-5B5B81E3BD7B}"/>
              </a:ext>
            </a:extLst>
          </p:cNvPr>
          <p:cNvSpPr/>
          <p:nvPr userDrawn="1"/>
        </p:nvSpPr>
        <p:spPr>
          <a:xfrm>
            <a:off x="8266176" y="47548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Tree>
    <p:extLst>
      <p:ext uri="{BB962C8B-B14F-4D97-AF65-F5344CB8AC3E}">
        <p14:creationId xmlns:p14="http://schemas.microsoft.com/office/powerpoint/2010/main" val="2892051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
        <p:nvSpPr>
          <p:cNvPr id="5" name="Text Placeholder 4">
            <a:extLst>
              <a:ext uri="{FF2B5EF4-FFF2-40B4-BE49-F238E27FC236}">
                <a16:creationId xmlns="" xmlns:a16="http://schemas.microsoft.com/office/drawing/2014/main" id="{DF9F7BF0-5084-45F6-AF52-A3013D439469}"/>
              </a:ext>
            </a:extLst>
          </p:cNvPr>
          <p:cNvSpPr>
            <a:spLocks noGrp="1"/>
          </p:cNvSpPr>
          <p:nvPr>
            <p:ph type="body" sz="quarter" idx="34"/>
          </p:nvPr>
        </p:nvSpPr>
        <p:spPr>
          <a:xfrm>
            <a:off x="2718816" y="2673350"/>
            <a:ext cx="6754368" cy="1511300"/>
          </a:xfrm>
        </p:spPr>
        <p:txBody>
          <a:bodyPr anchor="ctr"/>
          <a:lstStyle>
            <a:lvl1pPr marL="0" indent="0" algn="ctr">
              <a:buNone/>
              <a:defRPr sz="4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1395443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 xmlns:a16="http://schemas.microsoft.com/office/drawing/2014/main" id="{BDA9BE28-009E-4D88-9951-81B453F75A4E}"/>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Oval 11">
            <a:extLst>
              <a:ext uri="{FF2B5EF4-FFF2-40B4-BE49-F238E27FC236}">
                <a16:creationId xmlns="" xmlns:a16="http://schemas.microsoft.com/office/drawing/2014/main" id="{1AB7A8BA-0531-4A37-BB60-9E1CA4764B40}"/>
              </a:ext>
            </a:extLst>
          </p:cNvPr>
          <p:cNvSpPr/>
          <p:nvPr userDrawn="1"/>
        </p:nvSpPr>
        <p:spPr>
          <a:xfrm>
            <a:off x="1450848" y="653845"/>
            <a:ext cx="2657856" cy="2450592"/>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9" name="Picture Placeholder 1">
            <a:extLst>
              <a:ext uri="{FF2B5EF4-FFF2-40B4-BE49-F238E27FC236}">
                <a16:creationId xmlns=""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tx1"/>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72000" tIns="180000" rIns="180000" bIns="0" anchor="t"/>
          <a:lstStyle>
            <a:lvl1pPr algn="r">
              <a:lnSpc>
                <a:spcPts val="4700"/>
              </a:lnSpc>
              <a:defRPr sz="4500">
                <a:solidFill>
                  <a:schemeClr val="bg1"/>
                </a:solidFill>
              </a:defRPr>
            </a:lvl1pPr>
          </a:lstStyle>
          <a:p>
            <a:r>
              <a:rPr lang="en-US" noProof="0"/>
              <a:t>Click to edit segue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8248971" y="4479264"/>
            <a:ext cx="2851629" cy="7495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0268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Oval 10">
            <a:extLst>
              <a:ext uri="{FF2B5EF4-FFF2-40B4-BE49-F238E27FC236}">
                <a16:creationId xmlns="" xmlns:a16="http://schemas.microsoft.com/office/drawing/2014/main" id="{FE842FA8-E742-4FD8-BFA1-7B8A13828E76}"/>
              </a:ext>
            </a:extLst>
          </p:cNvPr>
          <p:cNvSpPr/>
          <p:nvPr userDrawn="1"/>
        </p:nvSpPr>
        <p:spPr>
          <a:xfrm>
            <a:off x="8418576" y="49072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8" name="Oval 7">
            <a:extLst>
              <a:ext uri="{FF2B5EF4-FFF2-40B4-BE49-F238E27FC236}">
                <a16:creationId xmlns="" xmlns:a16="http://schemas.microsoft.com/office/drawing/2014/main" id="{23F5D8CC-DBBC-4E65-A552-C98514F1E2F9}"/>
              </a:ext>
            </a:extLst>
          </p:cNvPr>
          <p:cNvSpPr/>
          <p:nvPr userDrawn="1"/>
        </p:nvSpPr>
        <p:spPr>
          <a:xfrm>
            <a:off x="8266176" y="47548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9" name="Picture Placeholder 1">
            <a:extLst>
              <a:ext uri="{FF2B5EF4-FFF2-40B4-BE49-F238E27FC236}">
                <a16:creationId xmlns=""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tx1"/>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432000" tIns="432000" rIns="72000" bIns="1188000" anchor="t"/>
          <a:lstStyle>
            <a:lvl1pPr algn="l">
              <a:lnSpc>
                <a:spcPts val="4700"/>
              </a:lnSpc>
              <a:defRPr sz="4500">
                <a:solidFill>
                  <a:schemeClr val="bg1"/>
                </a:solidFill>
              </a:defRPr>
            </a:lvl1pPr>
          </a:lstStyle>
          <a:p>
            <a:r>
              <a:rPr lang="en-US" noProof="0"/>
              <a:t>Slide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747000" y="4465176"/>
            <a:ext cx="3372329" cy="7749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lIns="180000" tIns="144000" rIns="0"/>
          <a:lstStyle>
            <a:lvl1pPr marL="0" indent="0" algn="l">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Content Placeholder 2">
            <a:extLst>
              <a:ext uri="{FF2B5EF4-FFF2-40B4-BE49-F238E27FC236}">
                <a16:creationId xmlns=""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570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Oval 12">
            <a:extLst>
              <a:ext uri="{FF2B5EF4-FFF2-40B4-BE49-F238E27FC236}">
                <a16:creationId xmlns="" xmlns:a16="http://schemas.microsoft.com/office/drawing/2014/main" id="{34827DBE-7690-48BE-8673-ABB67E101D80}"/>
              </a:ext>
            </a:extLst>
          </p:cNvPr>
          <p:cNvSpPr/>
          <p:nvPr userDrawn="1"/>
        </p:nvSpPr>
        <p:spPr>
          <a:xfrm>
            <a:off x="8266176" y="47548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9" name="Picture Placeholder 1">
            <a:extLst>
              <a:ext uri="{FF2B5EF4-FFF2-40B4-BE49-F238E27FC236}">
                <a16:creationId xmlns=""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tx1"/>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 xmlns:a16="http://schemas.microsoft.com/office/drawing/2014/main" id="{0CB24018-690B-4552-9994-3F090E16014A}"/>
              </a:ext>
            </a:extLst>
          </p:cNvPr>
          <p:cNvSpPr>
            <a:spLocks noGrp="1"/>
          </p:cNvSpPr>
          <p:nvPr>
            <p:ph type="ftr" sz="quarter" idx="12"/>
          </p:nvPr>
        </p:nvSpPr>
        <p:spPr/>
        <p:txBody>
          <a:bodyPr/>
          <a:lstStyle/>
          <a:p>
            <a:r>
              <a:rPr lang="en-US" noProof="0" dirty="0"/>
              <a:t>Add a footer</a:t>
            </a:r>
          </a:p>
        </p:txBody>
      </p:sp>
      <p:sp>
        <p:nvSpPr>
          <p:cNvPr id="10" name="Slide Number Placeholder 9">
            <a:extLst>
              <a:ext uri="{FF2B5EF4-FFF2-40B4-BE49-F238E27FC236}">
                <a16:creationId xmlns=""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Slide Title</a:t>
            </a:r>
          </a:p>
        </p:txBody>
      </p:sp>
      <p:sp>
        <p:nvSpPr>
          <p:cNvPr id="11" name="Subtitle 2">
            <a:extLst>
              <a:ext uri="{FF2B5EF4-FFF2-40B4-BE49-F238E27FC236}">
                <a16:creationId xmlns="" xmlns:a16="http://schemas.microsoft.com/office/drawing/2014/main" id="{499E1708-B7A6-4D6F-9968-5398B335FA88}"/>
              </a:ext>
            </a:extLst>
          </p:cNvPr>
          <p:cNvSpPr>
            <a:spLocks noGrp="1"/>
          </p:cNvSpPr>
          <p:nvPr>
            <p:ph type="subTitle" idx="1"/>
          </p:nvPr>
        </p:nvSpPr>
        <p:spPr>
          <a:xfrm>
            <a:off x="355601" y="4889912"/>
            <a:ext cx="4840085"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77529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8" name="Oval 7">
            <a:extLst>
              <a:ext uri="{FF2B5EF4-FFF2-40B4-BE49-F238E27FC236}">
                <a16:creationId xmlns="" xmlns:a16="http://schemas.microsoft.com/office/drawing/2014/main" id="{EDE35ADD-8A62-4F35-950B-EA0CC678DE64}"/>
              </a:ext>
            </a:extLst>
          </p:cNvPr>
          <p:cNvSpPr/>
          <p:nvPr userDrawn="1"/>
        </p:nvSpPr>
        <p:spPr>
          <a:xfrm>
            <a:off x="8266176" y="4754880"/>
            <a:ext cx="274320" cy="292608"/>
          </a:xfrm>
          <a:prstGeom prst="ellipse">
            <a:avLst/>
          </a:prstGeom>
          <a:noFill/>
          <a:ln>
            <a:noFill/>
          </a:ln>
        </p:spPr>
        <p:txBody>
          <a:bodyPr vert="horz" lIns="72000" tIns="180000" rIns="180000" bIns="0" rtlCol="0" anchor="t">
            <a:noAutofit/>
          </a:bodyPr>
          <a:lstStyle/>
          <a:p>
            <a:pPr algn="r">
              <a:lnSpc>
                <a:spcPts val="4700"/>
              </a:lnSpc>
              <a:spcBef>
                <a:spcPct val="0"/>
              </a:spcBef>
            </a:pPr>
            <a:endParaRPr lang="en-US" sz="4500" noProof="0" dirty="0">
              <a:solidFill>
                <a:schemeClr val="bg1"/>
              </a:solidFill>
              <a:latin typeface="Rockwell" panose="02060603020205020403" pitchFamily="18" charset="0"/>
              <a:ea typeface="+mj-ea"/>
              <a:cs typeface="+mj-cs"/>
            </a:endParaRPr>
          </a:p>
        </p:txBody>
      </p:sp>
      <p:sp>
        <p:nvSpPr>
          <p:cNvPr id="5" name="Subtitle 2">
            <a:extLst>
              <a:ext uri="{FF2B5EF4-FFF2-40B4-BE49-F238E27FC236}">
                <a16:creationId xmlns=""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 xmlns:a16="http://schemas.microsoft.com/office/drawing/2014/main" id="{6387D291-05F0-4DD7-A728-945B6C9F2382}"/>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6" name="Title 5">
            <a:extLst>
              <a:ext uri="{FF2B5EF4-FFF2-40B4-BE49-F238E27FC236}">
                <a16:creationId xmlns=""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
        <p:nvSpPr>
          <p:cNvPr id="7" name="Content Placeholder 2">
            <a:extLst>
              <a:ext uri="{FF2B5EF4-FFF2-40B4-BE49-F238E27FC236}">
                <a16:creationId xmlns="" xmlns:a16="http://schemas.microsoft.com/office/drawing/2014/main" id="{67DBAC9A-28A2-405B-8B7E-9BE425F51354}"/>
              </a:ext>
            </a:extLst>
          </p:cNvPr>
          <p:cNvSpPr>
            <a:spLocks noGrp="1"/>
          </p:cNvSpPr>
          <p:nvPr>
            <p:ph idx="34"/>
          </p:nvPr>
        </p:nvSpPr>
        <p:spPr>
          <a:xfrm>
            <a:off x="431999" y="1512000"/>
            <a:ext cx="11339999" cy="437752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367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bg1">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bg1">
                    <a:lumMod val="75000"/>
                  </a:schemeClr>
                </a:solidFill>
                <a:latin typeface="+mj-lt"/>
              </a:defRPr>
            </a:lvl1pPr>
          </a:lstStyle>
          <a:p>
            <a:pPr lvl="0"/>
            <a:r>
              <a:rPr lang="en-US" noProof="0"/>
              <a:t>Click to edit Master text styles</a:t>
            </a:r>
          </a:p>
        </p:txBody>
      </p:sp>
      <p:sp>
        <p:nvSpPr>
          <p:cNvPr id="8" name="Text Placeholder 4">
            <a:extLst>
              <a:ext uri="{FF2B5EF4-FFF2-40B4-BE49-F238E27FC236}">
                <a16:creationId xmlns=""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8E8FD215-79E5-48E4-95DB-2C5E5A1F8E8F}"/>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itle 6">
            <a:extLst>
              <a:ext uri="{FF2B5EF4-FFF2-40B4-BE49-F238E27FC236}">
                <a16:creationId xmlns="" xmlns:a16="http://schemas.microsoft.com/office/drawing/2014/main" id="{DF905B34-4C18-4A8D-8167-57B7BF03DE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09955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tx1"/>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bg1">
              <a:lumMod val="95000"/>
            </a:schemeClr>
          </a:solidFill>
        </p:spPr>
        <p:txBody>
          <a:bodyPr lIns="180000" tIns="72000" rIns="180000" anchor="t"/>
          <a:lstStyle>
            <a:lvl1pPr marL="0" indent="0">
              <a:buNone/>
              <a:defRPr>
                <a:solidFill>
                  <a:schemeClr val="tx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 xmlns:a16="http://schemas.microsoft.com/office/drawing/2014/main" id="{3EC14527-4DF5-4A98-AE66-C80F3B8E6D2E}"/>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 xmlns:a16="http://schemas.microsoft.com/office/drawing/2014/main" id="{AB05C513-FBE3-4BA7-9084-69899356E59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9" name="Picture Placeholder 1">
            <a:extLst>
              <a:ext uri="{FF2B5EF4-FFF2-40B4-BE49-F238E27FC236}">
                <a16:creationId xmlns=""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tx1"/>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noProof="0"/>
              <a:t>Thank You</a:t>
            </a:r>
          </a:p>
        </p:txBody>
      </p:sp>
      <p:sp>
        <p:nvSpPr>
          <p:cNvPr id="3" name="Text Placeholder 5">
            <a:extLst>
              <a:ext uri="{FF2B5EF4-FFF2-40B4-BE49-F238E27FC236}">
                <a16:creationId xmlns=""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a:t>
            </a:r>
          </a:p>
        </p:txBody>
      </p:sp>
      <p:sp>
        <p:nvSpPr>
          <p:cNvPr id="20" name="Text Placeholder 6">
            <a:extLst>
              <a:ext uri="{FF2B5EF4-FFF2-40B4-BE49-F238E27FC236}">
                <a16:creationId xmlns=""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a:lstStyle>
            <a:lvl1pPr marL="0" indent="0" algn="r">
              <a:buNone/>
              <a:defRPr sz="1400">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21" name="Text Placeholder 7">
            <a:extLst>
              <a:ext uri="{FF2B5EF4-FFF2-40B4-BE49-F238E27FC236}">
                <a16:creationId xmlns=""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a:lstStyle>
            <a:lvl1pPr marL="0" indent="0" algn="r">
              <a:buNone/>
              <a:defRPr sz="1400">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22" name="Text Placeholder 8">
            <a:extLst>
              <a:ext uri="{FF2B5EF4-FFF2-40B4-BE49-F238E27FC236}">
                <a16:creationId xmlns=""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a:lstStyle>
            <a:lvl1pPr marL="0" indent="0" algn="r">
              <a:buNone/>
              <a:defRPr sz="1400">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7" name="Rectangle 6">
            <a:extLst>
              <a:ext uri="{FF2B5EF4-FFF2-40B4-BE49-F238E27FC236}">
                <a16:creationId xmlns="" xmlns:a16="http://schemas.microsoft.com/office/drawing/2014/main" id="{DBE77267-9F51-4226-989C-ED57465596ED}"/>
              </a:ext>
            </a:extLst>
          </p:cNvPr>
          <p:cNvSpPr/>
          <p:nvPr userDrawn="1"/>
        </p:nvSpPr>
        <p:spPr>
          <a:xfrm>
            <a:off x="0" y="6714000"/>
            <a:ext cx="12192000" cy="14400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 xmlns:a16="http://schemas.microsoft.com/office/drawing/2014/main" id="{0A2CC678-341F-44F8-AE2E-A6C84D75C56A}"/>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A87A001A-FE8B-41CE-AC81-69D4A2339087}"/>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CB1416AC-94BD-4442-B771-E1ACAA70367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3" name="Text Placeholder 6">
            <a:extLst>
              <a:ext uri="{FF2B5EF4-FFF2-40B4-BE49-F238E27FC236}">
                <a16:creationId xmlns="" xmlns:a16="http://schemas.microsoft.com/office/drawing/2014/main" id="{94054031-2BEC-4DA9-90C3-616D2D61AB85}"/>
              </a:ext>
            </a:extLst>
          </p:cNvPr>
          <p:cNvSpPr>
            <a:spLocks noGrp="1"/>
          </p:cNvSpPr>
          <p:nvPr>
            <p:ph type="body" sz="quarter" idx="19" hasCustomPrompt="1"/>
          </p:nvPr>
        </p:nvSpPr>
        <p:spPr>
          <a:xfrm>
            <a:off x="7943550" y="5233270"/>
            <a:ext cx="3396887" cy="196707"/>
          </a:xfrm>
        </p:spPr>
        <p:txBody>
          <a:bodyPr/>
          <a:lstStyle>
            <a:lvl1pPr marL="0" indent="0" algn="r">
              <a:buNone/>
              <a:defRPr sz="18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Tree>
    <p:extLst>
      <p:ext uri="{BB962C8B-B14F-4D97-AF65-F5344CB8AC3E}">
        <p14:creationId xmlns:p14="http://schemas.microsoft.com/office/powerpoint/2010/main" val="1606844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6726F2C-157B-477E-AD76-8F54126834C2}"/>
              </a:ext>
            </a:extLst>
          </p:cNvPr>
          <p:cNvSpPr/>
          <p:nvPr userDrawn="1"/>
        </p:nvSpPr>
        <p:spPr>
          <a:xfrm>
            <a:off x="0" y="6191250"/>
            <a:ext cx="12192000" cy="66675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 xmlns:a16="http://schemas.microsoft.com/office/drawing/2014/main" id="{474FB90F-5E6B-4508-96BB-939635D11AFF}"/>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 xmlns:a16="http://schemas.microsoft.com/office/drawing/2014/main" id="{774A1CB7-B157-440C-BA82-A62890EF3721}"/>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 xmlns:a16="http://schemas.microsoft.com/office/drawing/2014/main" id="{EE5B1BAC-5CBE-4B0E-B0AA-1C05EBEE964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168BD16A-5998-4CCA-B0F2-62F67B639AF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6" name="Slide Number Placeholder 5">
            <a:extLst>
              <a:ext uri="{FF2B5EF4-FFF2-40B4-BE49-F238E27FC236}">
                <a16:creationId xmlns="" xmlns:a16="http://schemas.microsoft.com/office/drawing/2014/main" id="{5ECA3099-A94F-4C3E-BC29-780EDD38F722}"/>
              </a:ext>
            </a:extLst>
          </p:cNvPr>
          <p:cNvSpPr>
            <a:spLocks noGrp="1"/>
          </p:cNvSpPr>
          <p:nvPr>
            <p:ph type="sldNum" sz="quarter" idx="4"/>
          </p:nvPr>
        </p:nvSpPr>
        <p:spPr>
          <a:xfrm>
            <a:off x="11677425" y="6322399"/>
            <a:ext cx="370575" cy="365125"/>
          </a:xfrm>
          <a:prstGeom prst="rect">
            <a:avLst/>
          </a:prstGeom>
          <a:noFill/>
          <a:ln>
            <a:solidFill>
              <a:schemeClr val="accent1"/>
            </a:solidFill>
          </a:ln>
          <a:effectLst>
            <a:glow rad="63500">
              <a:schemeClr val="accent1">
                <a:satMod val="175000"/>
                <a:alpha val="40000"/>
              </a:schemeClr>
            </a:glow>
          </a:effectLst>
        </p:spPr>
        <p:txBody>
          <a:bodyPr vert="horz" lIns="0" tIns="0" rIns="0" bIns="0" rtlCol="0" anchor="ctr"/>
          <a:lstStyle>
            <a:lvl1pPr algn="ctr">
              <a:defRPr sz="1200">
                <a:solidFill>
                  <a:schemeClr val="bg1"/>
                </a:solidFill>
              </a:defRPr>
            </a:lvl1pPr>
          </a:lstStyle>
          <a:p>
            <a:fld id="{19B51A1E-902D-48AF-9020-955120F399B6}" type="slidenum">
              <a:rPr lang="en-US" noProof="0" smtClean="0"/>
              <a:pPr/>
              <a:t>‹#›</a:t>
            </a:fld>
            <a:endParaRPr lang="en-US" noProof="0" dirty="0"/>
          </a:p>
        </p:txBody>
      </p:sp>
      <p:sp>
        <p:nvSpPr>
          <p:cNvPr id="5" name="Footer Placeholder 4">
            <a:extLst>
              <a:ext uri="{FF2B5EF4-FFF2-40B4-BE49-F238E27FC236}">
                <a16:creationId xmlns=""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bg1"/>
                </a:solidFill>
              </a:defRPr>
            </a:lvl1pPr>
          </a:lstStyle>
          <a:p>
            <a:r>
              <a:rPr lang="en-US" noProof="0" dirty="0"/>
              <a:t>Add a footer</a:t>
            </a:r>
          </a:p>
        </p:txBody>
      </p:sp>
      <p:sp>
        <p:nvSpPr>
          <p:cNvPr id="21" name="TextBox 20">
            <a:extLst>
              <a:ext uri="{FF2B5EF4-FFF2-40B4-BE49-F238E27FC236}">
                <a16:creationId xmlns="" xmlns:a16="http://schemas.microsoft.com/office/drawing/2014/main" id="{B3839907-C37E-4F37-B9BB-92B4A49360E6}"/>
              </a:ext>
            </a:extLst>
          </p:cNvPr>
          <p:cNvSpPr txBox="1"/>
          <p:nvPr userDrawn="1"/>
        </p:nvSpPr>
        <p:spPr>
          <a:xfrm>
            <a:off x="10194026" y="6258973"/>
            <a:ext cx="1577974" cy="427535"/>
          </a:xfrm>
          <a:prstGeom prst="rect">
            <a:avLst/>
          </a:prstGeom>
          <a:noFill/>
        </p:spPr>
        <p:txBody>
          <a:bodyPr wrap="square" lIns="0" tIns="144000" rIns="0" bIns="0" rtlCol="0">
            <a:spAutoFit/>
          </a:bodyPr>
          <a:lstStyle/>
          <a:p>
            <a:pPr algn="ctr">
              <a:lnSpc>
                <a:spcPts val="1100"/>
              </a:lnSpc>
            </a:pPr>
            <a:r>
              <a:rPr lang="en-US" sz="2000" b="1" spc="0" baseline="0" noProof="0" dirty="0">
                <a:solidFill>
                  <a:schemeClr val="bg1"/>
                </a:solidFill>
                <a:latin typeface="+mj-lt"/>
                <a:cs typeface="Times New Roman" panose="02020603050405020304" pitchFamily="18" charset="0"/>
              </a:rPr>
              <a:t>Contoso</a:t>
            </a:r>
            <a:r>
              <a:rPr lang="en-US" sz="2000" b="1" spc="0" baseline="0" noProof="0" dirty="0">
                <a:solidFill>
                  <a:schemeClr val="bg1"/>
                </a:solidFill>
                <a:latin typeface="Times New Roman" panose="02020603050405020304" pitchFamily="18" charset="0"/>
                <a:cs typeface="Times New Roman" panose="02020603050405020304" pitchFamily="18" charset="0"/>
              </a:rPr>
              <a:t/>
            </a:r>
            <a:br>
              <a:rPr lang="en-US" sz="2000" b="1" spc="0" baseline="0" noProof="0" dirty="0">
                <a:solidFill>
                  <a:schemeClr val="bg1"/>
                </a:solidFill>
                <a:latin typeface="Times New Roman" panose="02020603050405020304" pitchFamily="18" charset="0"/>
                <a:cs typeface="Times New Roman" panose="02020603050405020304" pitchFamily="18" charset="0"/>
              </a:rPr>
            </a:br>
            <a:r>
              <a:rPr lang="en-US" sz="1100" b="0" i="1" spc="600" baseline="0" noProof="0" dirty="0">
                <a:solidFill>
                  <a:schemeClr val="bg1"/>
                </a:solidFill>
                <a:latin typeface="Times New Roman" panose="02020603050405020304" pitchFamily="18" charset="0"/>
                <a:cs typeface="Times New Roman" panose="02020603050405020304" pitchFamily="18" charset="0"/>
              </a:rPr>
              <a:t>Suites</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73" r:id="rId6"/>
    <p:sldLayoutId id="2147483659" r:id="rId7"/>
    <p:sldLayoutId id="2147483660" r:id="rId8"/>
    <p:sldLayoutId id="2147483664" r:id="rId9"/>
    <p:sldLayoutId id="2147483650" r:id="rId10"/>
    <p:sldLayoutId id="2147483652" r:id="rId11"/>
    <p:sldLayoutId id="2147483671" r:id="rId12"/>
    <p:sldLayoutId id="2147483656" r:id="rId13"/>
    <p:sldLayoutId id="2147483657" r:id="rId14"/>
    <p:sldLayoutId id="2147483667" r:id="rId15"/>
    <p:sldLayoutId id="2147483668" r:id="rId16"/>
    <p:sldLayoutId id="2147483669" r:id="rId17"/>
    <p:sldLayoutId id="2147483672" r:id="rId18"/>
    <p:sldLayoutId id="2147483654" r:id="rId19"/>
    <p:sldLayoutId id="2147483674"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bg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lack wood grain" title="Black wood grain">
            <a:extLst>
              <a:ext uri="{FF2B5EF4-FFF2-40B4-BE49-F238E27FC236}">
                <a16:creationId xmlns="" xmlns:a16="http://schemas.microsoft.com/office/drawing/2014/main" id="{1DFA8E42-E4CC-4EE9-BE99-2FFA2EC79C26}"/>
              </a:ext>
            </a:extLst>
          </p:cNvPr>
          <p:cNvPicPr>
            <a:picLocks noGrp="1" noChangeAspect="1"/>
          </p:cNvPicPr>
          <p:nvPr>
            <p:ph type="pic" sz="quarter" idx="13"/>
          </p:nvPr>
        </p:nvPicPr>
        <p:blipFill>
          <a:blip r:embed="rId2"/>
          <a:stretch>
            <a:fillRect/>
          </a:stretch>
        </p:blipFill>
        <p:spPr>
          <a:xfrm>
            <a:off x="143400" y="146383"/>
            <a:ext cx="11905200" cy="6565233"/>
          </a:xfrm>
        </p:spPr>
      </p:pic>
      <p:sp>
        <p:nvSpPr>
          <p:cNvPr id="3" name="Title 2">
            <a:extLst>
              <a:ext uri="{FF2B5EF4-FFF2-40B4-BE49-F238E27FC236}">
                <a16:creationId xmlns="" xmlns:a16="http://schemas.microsoft.com/office/drawing/2014/main" id="{200B3D2B-613A-41BE-987D-E6A1324B456D}"/>
              </a:ext>
            </a:extLst>
          </p:cNvPr>
          <p:cNvSpPr>
            <a:spLocks noGrp="1"/>
          </p:cNvSpPr>
          <p:nvPr>
            <p:ph type="ctrTitle"/>
          </p:nvPr>
        </p:nvSpPr>
        <p:spPr>
          <a:xfrm>
            <a:off x="493731" y="2574634"/>
            <a:ext cx="11346579" cy="1342404"/>
          </a:xfrm>
          <a:ln w="76200">
            <a:solidFill>
              <a:schemeClr val="tx1"/>
            </a:solidFill>
          </a:ln>
        </p:spPr>
        <p:txBody>
          <a:bodyPr/>
          <a:lstStyle/>
          <a:p>
            <a:pPr algn="ctr"/>
            <a:r>
              <a:rPr lang="en-US" sz="6500" dirty="0"/>
              <a:t>VISUAL TEXT TRANSLATOR</a:t>
            </a: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2B99AF1-7E47-493A-B4A1-D429C5A0B93F}"/>
              </a:ext>
            </a:extLst>
          </p:cNvPr>
          <p:cNvSpPr>
            <a:spLocks noGrp="1"/>
          </p:cNvSpPr>
          <p:nvPr>
            <p:ph type="ctrTitle"/>
          </p:nvPr>
        </p:nvSpPr>
        <p:spPr>
          <a:xfrm>
            <a:off x="779100" y="666751"/>
            <a:ext cx="10726360" cy="1123950"/>
          </a:xfrm>
        </p:spPr>
        <p:txBody>
          <a:bodyPr/>
          <a:lstStyle/>
          <a:p>
            <a:pPr algn="l"/>
            <a:r>
              <a:rPr lang="en-US" dirty="0"/>
              <a:t>COMPILING DATASET:</a:t>
            </a:r>
          </a:p>
        </p:txBody>
      </p:sp>
      <p:sp>
        <p:nvSpPr>
          <p:cNvPr id="4" name="Subtitle 3">
            <a:extLst>
              <a:ext uri="{FF2B5EF4-FFF2-40B4-BE49-F238E27FC236}">
                <a16:creationId xmlns="" xmlns:a16="http://schemas.microsoft.com/office/drawing/2014/main" id="{860208AA-51AA-41AC-8777-853FD5733E5C}"/>
              </a:ext>
            </a:extLst>
          </p:cNvPr>
          <p:cNvSpPr>
            <a:spLocks noGrp="1"/>
          </p:cNvSpPr>
          <p:nvPr>
            <p:ph type="subTitle" idx="1"/>
          </p:nvPr>
        </p:nvSpPr>
        <p:spPr>
          <a:xfrm>
            <a:off x="779099" y="2057400"/>
            <a:ext cx="10726360" cy="3775229"/>
          </a:xfrm>
        </p:spPr>
        <p:txBody>
          <a:bodyPr/>
          <a:lstStyle/>
          <a:p>
            <a:pPr marL="285750" indent="-285750" algn="l">
              <a:buFont typeface="Arial" panose="020B0604020202020204" pitchFamily="34" charset="0"/>
              <a:buChar char="•"/>
            </a:pPr>
            <a:r>
              <a:rPr lang="en-US" sz="2400" dirty="0">
                <a:solidFill>
                  <a:schemeClr val="bg1"/>
                </a:solidFill>
              </a:rPr>
              <a:t>THE IMAGES WERE OPENED THROUGHT THE MATPLOTLIB AND CV2 LIBARARY</a:t>
            </a:r>
          </a:p>
          <a:p>
            <a:pPr marL="285750" indent="-285750" algn="l">
              <a:buFont typeface="Arial" panose="020B0604020202020204" pitchFamily="34" charset="0"/>
              <a:buChar char="•"/>
            </a:pPr>
            <a:r>
              <a:rPr lang="en-US" sz="2400" dirty="0">
                <a:solidFill>
                  <a:schemeClr val="bg1"/>
                </a:solidFill>
              </a:rPr>
              <a:t>THE COORDINATES FOR THE REGION OF INTEREST WERE THEN EXTRACTED MANUALLY THROU A MOUSE CLICK EVENT.</a:t>
            </a:r>
          </a:p>
          <a:p>
            <a:pPr marL="285750" indent="-285750" algn="l">
              <a:buFont typeface="Arial" panose="020B0604020202020204" pitchFamily="34" charset="0"/>
              <a:buChar char="•"/>
            </a:pPr>
            <a:r>
              <a:rPr lang="en-US" sz="2400" dirty="0">
                <a:solidFill>
                  <a:schemeClr val="bg1"/>
                </a:solidFill>
              </a:rPr>
              <a:t>XMIN AND YMIN WERE EXTRACTED THROUGH ONE CLICK AND XMAX AND YMAX WERE EXTRACTED THROUGH THE SECOND CLICK AND A BOX WAS FORMED TO DETERMINE THE REGION OF INTEREST.</a:t>
            </a:r>
          </a:p>
          <a:p>
            <a:pPr marL="285750" indent="-285750" algn="l">
              <a:buFont typeface="Arial" panose="020B0604020202020204" pitchFamily="34" charset="0"/>
              <a:buChar char="•"/>
            </a:pPr>
            <a:r>
              <a:rPr lang="en-US" sz="2400" dirty="0">
                <a:solidFill>
                  <a:schemeClr val="bg1"/>
                </a:solidFill>
              </a:rPr>
              <a:t>THE COORDINATES WERE WRITTEN TO THE XML FILE USING THE CSV LIBARARY.(FILE HANDLING)</a:t>
            </a:r>
          </a:p>
        </p:txBody>
      </p:sp>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14"/>
          </p:nvPr>
        </p:nvSpPr>
        <p:spPr/>
        <p:txBody>
          <a:bodyPr/>
          <a:lstStyle/>
          <a:p>
            <a:fld id="{19B51A1E-902D-48AF-9020-955120F399B6}" type="slidenum">
              <a:rPr lang="en-US" noProof="0" smtClean="0"/>
              <a:pPr/>
              <a:t>10</a:t>
            </a:fld>
            <a:endParaRPr lang="en-US" noProof="0" dirty="0"/>
          </a:p>
        </p:txBody>
      </p:sp>
    </p:spTree>
    <p:extLst>
      <p:ext uri="{BB962C8B-B14F-4D97-AF65-F5344CB8AC3E}">
        <p14:creationId xmlns:p14="http://schemas.microsoft.com/office/powerpoint/2010/main" val="84018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08BC847D-D2D3-4050-A5B2-512D560A2B60}"/>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11</a:t>
            </a:fld>
            <a:endParaRPr lang="en-US" noProof="0"/>
          </a:p>
        </p:txBody>
      </p:sp>
      <p:sp>
        <p:nvSpPr>
          <p:cNvPr id="3" name="Title 2">
            <a:extLst>
              <a:ext uri="{FF2B5EF4-FFF2-40B4-BE49-F238E27FC236}">
                <a16:creationId xmlns="" xmlns:a16="http://schemas.microsoft.com/office/drawing/2014/main" id="{80400AB7-EDBC-410F-9C70-5D3611DE1284}"/>
              </a:ext>
            </a:extLst>
          </p:cNvPr>
          <p:cNvSpPr>
            <a:spLocks noGrp="1"/>
          </p:cNvSpPr>
          <p:nvPr>
            <p:ph type="title"/>
          </p:nvPr>
        </p:nvSpPr>
        <p:spPr>
          <a:xfrm>
            <a:off x="432000" y="432000"/>
            <a:ext cx="11340000" cy="432000"/>
          </a:xfrm>
        </p:spPr>
        <p:txBody>
          <a:bodyPr anchor="ctr">
            <a:normAutofit/>
          </a:bodyPr>
          <a:lstStyle/>
          <a:p>
            <a:r>
              <a:rPr lang="en-US" sz="3000"/>
              <a:t>EXAMPLE:</a:t>
            </a:r>
          </a:p>
        </p:txBody>
      </p:sp>
      <p:pic>
        <p:nvPicPr>
          <p:cNvPr id="7" name="Picture 6">
            <a:extLst>
              <a:ext uri="{FF2B5EF4-FFF2-40B4-BE49-F238E27FC236}">
                <a16:creationId xmlns="" xmlns:a16="http://schemas.microsoft.com/office/drawing/2014/main" id="{24A78D6B-D9B8-4782-84FF-7A31A1DF76AC}"/>
              </a:ext>
            </a:extLst>
          </p:cNvPr>
          <p:cNvPicPr>
            <a:picLocks noChangeAspect="1"/>
          </p:cNvPicPr>
          <p:nvPr/>
        </p:nvPicPr>
        <p:blipFill>
          <a:blip r:embed="rId2"/>
          <a:stretch>
            <a:fillRect/>
          </a:stretch>
        </p:blipFill>
        <p:spPr>
          <a:xfrm>
            <a:off x="432000" y="1000897"/>
            <a:ext cx="5587800" cy="4744995"/>
          </a:xfrm>
          <a:prstGeom prst="rect">
            <a:avLst/>
          </a:prstGeom>
          <a:noFill/>
        </p:spPr>
      </p:pic>
      <p:pic>
        <p:nvPicPr>
          <p:cNvPr id="9" name="Content Placeholder 8">
            <a:extLst>
              <a:ext uri="{FF2B5EF4-FFF2-40B4-BE49-F238E27FC236}">
                <a16:creationId xmlns="" xmlns:a16="http://schemas.microsoft.com/office/drawing/2014/main" id="{274104EE-A381-472A-A12F-DD0CF4D0D661}"/>
              </a:ext>
            </a:extLst>
          </p:cNvPr>
          <p:cNvPicPr>
            <a:picLocks noGrp="1"/>
          </p:cNvPicPr>
          <p:nvPr>
            <p:ph sz="half" idx="2"/>
          </p:nvPr>
        </p:nvPicPr>
        <p:blipFill>
          <a:blip r:embed="rId3"/>
          <a:stretch>
            <a:fillRect/>
          </a:stretch>
        </p:blipFill>
        <p:spPr>
          <a:xfrm>
            <a:off x="6363731" y="1000682"/>
            <a:ext cx="4560786" cy="4745210"/>
          </a:xfrm>
          <a:prstGeom prst="rect">
            <a:avLst/>
          </a:prstGeom>
        </p:spPr>
      </p:pic>
    </p:spTree>
    <p:extLst>
      <p:ext uri="{BB962C8B-B14F-4D97-AF65-F5344CB8AC3E}">
        <p14:creationId xmlns:p14="http://schemas.microsoft.com/office/powerpoint/2010/main" val="2625992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2B99AF1-7E47-493A-B4A1-D429C5A0B93F}"/>
              </a:ext>
            </a:extLst>
          </p:cNvPr>
          <p:cNvSpPr>
            <a:spLocks noGrp="1"/>
          </p:cNvSpPr>
          <p:nvPr>
            <p:ph type="ctrTitle"/>
          </p:nvPr>
        </p:nvSpPr>
        <p:spPr>
          <a:xfrm>
            <a:off x="779100" y="804500"/>
            <a:ext cx="10726360" cy="1104199"/>
          </a:xfrm>
        </p:spPr>
        <p:txBody>
          <a:bodyPr/>
          <a:lstStyle/>
          <a:p>
            <a:pPr algn="l"/>
            <a:r>
              <a:rPr lang="en-US" dirty="0"/>
              <a:t>DEFINING TRAIN AND TEST DATASETS</a:t>
            </a:r>
          </a:p>
        </p:txBody>
      </p:sp>
      <p:sp>
        <p:nvSpPr>
          <p:cNvPr id="4" name="Subtitle 3">
            <a:extLst>
              <a:ext uri="{FF2B5EF4-FFF2-40B4-BE49-F238E27FC236}">
                <a16:creationId xmlns="" xmlns:a16="http://schemas.microsoft.com/office/drawing/2014/main" id="{860208AA-51AA-41AC-8777-853FD5733E5C}"/>
              </a:ext>
            </a:extLst>
          </p:cNvPr>
          <p:cNvSpPr>
            <a:spLocks noGrp="1"/>
          </p:cNvSpPr>
          <p:nvPr>
            <p:ph type="subTitle" idx="1"/>
          </p:nvPr>
        </p:nvSpPr>
        <p:spPr>
          <a:xfrm>
            <a:off x="779099" y="2476500"/>
            <a:ext cx="10726360" cy="3356129"/>
          </a:xfrm>
        </p:spPr>
        <p:txBody>
          <a:bodyPr/>
          <a:lstStyle/>
          <a:p>
            <a:pPr marL="285750" indent="-285750" algn="l">
              <a:buFont typeface="Arial" panose="020B0604020202020204" pitchFamily="34" charset="0"/>
              <a:buChar char="•"/>
            </a:pPr>
            <a:r>
              <a:rPr lang="en-US" sz="3200" dirty="0"/>
              <a:t>WE MADE A TRAIN DATASET OF UPTO 161 IMAGES.</a:t>
            </a:r>
          </a:p>
          <a:p>
            <a:pPr marL="285750" indent="-285750" algn="l">
              <a:buFont typeface="Arial" panose="020B0604020202020204" pitchFamily="34" charset="0"/>
              <a:buChar char="•"/>
            </a:pPr>
            <a:r>
              <a:rPr lang="en-US" sz="3200" dirty="0"/>
              <a:t>AND A TEST DATASET OF UPTO 38 IMAGES.</a:t>
            </a:r>
          </a:p>
          <a:p>
            <a:pPr marL="285750" indent="-285750" algn="l">
              <a:buFont typeface="Arial" panose="020B0604020202020204" pitchFamily="34" charset="0"/>
              <a:buChar char="•"/>
            </a:pPr>
            <a:r>
              <a:rPr lang="en-US" sz="3200" dirty="0"/>
              <a:t>ALL OF THESE DATASETS CONSIST OF AN IMAGE AND THE CORRESPONDING XML FILE OF WHERE THE TEXT IS LOCATED.</a:t>
            </a:r>
          </a:p>
          <a:p>
            <a:pPr marL="285750" indent="-285750" algn="l">
              <a:buFont typeface="Arial" panose="020B0604020202020204" pitchFamily="34" charset="0"/>
              <a:buChar char="•"/>
            </a:pPr>
            <a:endParaRPr lang="en-US" dirty="0"/>
          </a:p>
        </p:txBody>
      </p:sp>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14"/>
          </p:nvPr>
        </p:nvSpPr>
        <p:spPr/>
        <p:txBody>
          <a:bodyPr/>
          <a:lstStyle/>
          <a:p>
            <a:fld id="{19B51A1E-902D-48AF-9020-955120F399B6}" type="slidenum">
              <a:rPr lang="en-US" noProof="0" smtClean="0"/>
              <a:pPr/>
              <a:t>12</a:t>
            </a:fld>
            <a:endParaRPr lang="en-US" noProof="0" dirty="0"/>
          </a:p>
        </p:txBody>
      </p:sp>
    </p:spTree>
    <p:extLst>
      <p:ext uri="{BB962C8B-B14F-4D97-AF65-F5344CB8AC3E}">
        <p14:creationId xmlns:p14="http://schemas.microsoft.com/office/powerpoint/2010/main" val="109884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7" descr="Abstract polygon architecture" title="Abstract polygon architecture">
            <a:extLst>
              <a:ext uri="{FF2B5EF4-FFF2-40B4-BE49-F238E27FC236}">
                <a16:creationId xmlns="" xmlns:a16="http://schemas.microsoft.com/office/drawing/2014/main" id="{7EF0AAC6-F5C7-4C86-AE8D-671A076F2986}"/>
              </a:ext>
            </a:extLst>
          </p:cNvPr>
          <p:cNvPicPr>
            <a:picLocks noChangeAspect="1"/>
          </p:cNvPicPr>
          <p:nvPr/>
        </p:nvPicPr>
        <p:blipFill rotWithShape="1">
          <a:blip r:embed="rId2"/>
          <a:srcRect l="140" r="-3" b="-3"/>
          <a:stretch/>
        </p:blipFill>
        <p:spPr>
          <a:xfrm>
            <a:off x="144000" y="144000"/>
            <a:ext cx="5280100" cy="6060155"/>
          </a:xfrm>
          <a:prstGeom prst="rect">
            <a:avLst/>
          </a:prstGeom>
          <a:noFill/>
        </p:spPr>
      </p:pic>
      <p:sp>
        <p:nvSpPr>
          <p:cNvPr id="6" name="Slide Number Placeholder 5">
            <a:extLst>
              <a:ext uri="{FF2B5EF4-FFF2-40B4-BE49-F238E27FC236}">
                <a16:creationId xmlns="" xmlns:a16="http://schemas.microsoft.com/office/drawing/2014/main" id="{F8181FED-36B5-491B-94D1-65B4858E2B21}"/>
              </a:ext>
            </a:extLst>
          </p:cNvPr>
          <p:cNvSpPr>
            <a:spLocks noGrp="1"/>
          </p:cNvSpPr>
          <p:nvPr>
            <p:ph type="sldNum" sz="quarter" idx="14"/>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13</a:t>
            </a:fld>
            <a:endParaRPr lang="en-US" noProof="0"/>
          </a:p>
        </p:txBody>
      </p:sp>
      <p:sp>
        <p:nvSpPr>
          <p:cNvPr id="16" name="Title 1">
            <a:extLst>
              <a:ext uri="{FF2B5EF4-FFF2-40B4-BE49-F238E27FC236}">
                <a16:creationId xmlns="" xmlns:a16="http://schemas.microsoft.com/office/drawing/2014/main" id="{CB8755C6-AA54-40B0-A070-E842062E75E6}"/>
              </a:ext>
            </a:extLst>
          </p:cNvPr>
          <p:cNvSpPr>
            <a:spLocks noGrp="1"/>
          </p:cNvSpPr>
          <p:nvPr>
            <p:ph type="ctrTitle"/>
          </p:nvPr>
        </p:nvSpPr>
        <p:spPr>
          <a:xfrm>
            <a:off x="5657849" y="3100276"/>
            <a:ext cx="6019575" cy="2205149"/>
          </a:xfrm>
          <a:gradFill>
            <a:gsLst>
              <a:gs pos="0">
                <a:schemeClr val="accent1">
                  <a:lumMod val="75000"/>
                </a:schemeClr>
              </a:gs>
              <a:gs pos="80000">
                <a:schemeClr val="tx1"/>
              </a:gs>
            </a:gsLst>
          </a:gradFill>
        </p:spPr>
        <p:txBody>
          <a:bodyPr anchor="ctr"/>
          <a:lstStyle/>
          <a:p>
            <a:r>
              <a:rPr lang="en-US" sz="6600" dirty="0"/>
              <a:t>MODEL TRAIN</a:t>
            </a:r>
          </a:p>
        </p:txBody>
      </p:sp>
    </p:spTree>
    <p:extLst>
      <p:ext uri="{BB962C8B-B14F-4D97-AF65-F5344CB8AC3E}">
        <p14:creationId xmlns:p14="http://schemas.microsoft.com/office/powerpoint/2010/main" val="395737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2B99AF1-7E47-493A-B4A1-D429C5A0B93F}"/>
              </a:ext>
            </a:extLst>
          </p:cNvPr>
          <p:cNvSpPr>
            <a:spLocks noGrp="1"/>
          </p:cNvSpPr>
          <p:nvPr>
            <p:ph type="ctrTitle"/>
          </p:nvPr>
        </p:nvSpPr>
        <p:spPr>
          <a:xfrm>
            <a:off x="779100" y="804500"/>
            <a:ext cx="10726360" cy="1104199"/>
          </a:xfrm>
        </p:spPr>
        <p:txBody>
          <a:bodyPr/>
          <a:lstStyle/>
          <a:p>
            <a:pPr algn="l"/>
            <a:r>
              <a:rPr lang="en-US" dirty="0"/>
              <a:t>MASK R-CNN</a:t>
            </a:r>
          </a:p>
        </p:txBody>
      </p:sp>
      <p:sp>
        <p:nvSpPr>
          <p:cNvPr id="4" name="Subtitle 3">
            <a:extLst>
              <a:ext uri="{FF2B5EF4-FFF2-40B4-BE49-F238E27FC236}">
                <a16:creationId xmlns="" xmlns:a16="http://schemas.microsoft.com/office/drawing/2014/main" id="{860208AA-51AA-41AC-8777-853FD5733E5C}"/>
              </a:ext>
            </a:extLst>
          </p:cNvPr>
          <p:cNvSpPr>
            <a:spLocks noGrp="1"/>
          </p:cNvSpPr>
          <p:nvPr>
            <p:ph type="subTitle" idx="1"/>
          </p:nvPr>
        </p:nvSpPr>
        <p:spPr>
          <a:xfrm>
            <a:off x="779099" y="2157274"/>
            <a:ext cx="10726360" cy="3675355"/>
          </a:xfrm>
        </p:spPr>
        <p:txBody>
          <a:bodyPr/>
          <a:lstStyle/>
          <a:p>
            <a:pPr algn="l"/>
            <a:r>
              <a:rPr lang="en-US" sz="2400" dirty="0"/>
              <a:t>Mask R-CNN follows a general algorithm to obtain a bounding box on the required region or object. The steps it follows are:</a:t>
            </a:r>
          </a:p>
          <a:p>
            <a:pPr marL="285750" lvl="0" indent="-285750" algn="l">
              <a:buFont typeface="Arial" panose="020B0604020202020204" pitchFamily="34" charset="0"/>
              <a:buChar char="•"/>
            </a:pPr>
            <a:r>
              <a:rPr lang="en-US" sz="2400" dirty="0"/>
              <a:t>It uses a </a:t>
            </a:r>
            <a:r>
              <a:rPr lang="en-US" sz="2400" b="1" dirty="0"/>
              <a:t>Convolutional Neural Network</a:t>
            </a:r>
            <a:r>
              <a:rPr lang="en-US" sz="2400" dirty="0"/>
              <a:t> (CNN) as the backbone model comprising of multiple layers selected by Mask R-CNN itself to efficiently extract the features wanted. Conv2D will turn a 1024x1024x3 image into a 32x32x2048 feature map that will in serve as input for the next layer.</a:t>
            </a:r>
          </a:p>
          <a:p>
            <a:pPr marL="285750" indent="-285750" algn="l">
              <a:buFont typeface="Arial" panose="020B0604020202020204" pitchFamily="34" charset="0"/>
              <a:buChar char="•"/>
            </a:pPr>
            <a:r>
              <a:rPr lang="en-US" sz="2400" dirty="0"/>
              <a:t>Next </a:t>
            </a:r>
            <a:r>
              <a:rPr lang="en-US" sz="2400" b="1" dirty="0"/>
              <a:t>Region Proposal Network (RPN) </a:t>
            </a:r>
            <a:r>
              <a:rPr lang="en-US" sz="2400" dirty="0"/>
              <a:t>is used to make regions that are defined by as many as 200k anchor boxes and then scan each region in the feature map to detect which region contains the wanted object (</a:t>
            </a:r>
            <a:r>
              <a:rPr lang="en-US" sz="2400" dirty="0" err="1"/>
              <a:t>i.e</a:t>
            </a:r>
            <a:r>
              <a:rPr lang="en-US" sz="2400" dirty="0"/>
              <a:t> text).</a:t>
            </a:r>
          </a:p>
          <a:p>
            <a:pPr marL="285750" indent="-285750" algn="l">
              <a:buFont typeface="Arial" panose="020B0604020202020204" pitchFamily="34" charset="0"/>
              <a:buChar char="•"/>
            </a:pPr>
            <a:endParaRPr lang="en-US" dirty="0"/>
          </a:p>
        </p:txBody>
      </p:sp>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14"/>
          </p:nvPr>
        </p:nvSpPr>
        <p:spPr/>
        <p:txBody>
          <a:bodyPr/>
          <a:lstStyle/>
          <a:p>
            <a:fld id="{19B51A1E-902D-48AF-9020-955120F399B6}" type="slidenum">
              <a:rPr lang="en-US" noProof="0" smtClean="0"/>
              <a:pPr/>
              <a:t>14</a:t>
            </a:fld>
            <a:endParaRPr lang="en-US" noProof="0" dirty="0"/>
          </a:p>
        </p:txBody>
      </p:sp>
    </p:spTree>
    <p:extLst>
      <p:ext uri="{BB962C8B-B14F-4D97-AF65-F5344CB8AC3E}">
        <p14:creationId xmlns:p14="http://schemas.microsoft.com/office/powerpoint/2010/main" val="3424678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2B99AF1-7E47-493A-B4A1-D429C5A0B93F}"/>
              </a:ext>
            </a:extLst>
          </p:cNvPr>
          <p:cNvSpPr>
            <a:spLocks noGrp="1"/>
          </p:cNvSpPr>
          <p:nvPr>
            <p:ph type="ctrTitle"/>
          </p:nvPr>
        </p:nvSpPr>
        <p:spPr>
          <a:xfrm>
            <a:off x="779100" y="804500"/>
            <a:ext cx="10726360" cy="1104199"/>
          </a:xfrm>
        </p:spPr>
        <p:txBody>
          <a:bodyPr/>
          <a:lstStyle/>
          <a:p>
            <a:pPr algn="l"/>
            <a:r>
              <a:rPr lang="en-US" dirty="0"/>
              <a:t>MASK R-CNN</a:t>
            </a:r>
          </a:p>
        </p:txBody>
      </p:sp>
      <p:sp>
        <p:nvSpPr>
          <p:cNvPr id="4" name="Subtitle 3">
            <a:extLst>
              <a:ext uri="{FF2B5EF4-FFF2-40B4-BE49-F238E27FC236}">
                <a16:creationId xmlns="" xmlns:a16="http://schemas.microsoft.com/office/drawing/2014/main" id="{860208AA-51AA-41AC-8777-853FD5733E5C}"/>
              </a:ext>
            </a:extLst>
          </p:cNvPr>
          <p:cNvSpPr>
            <a:spLocks noGrp="1"/>
          </p:cNvSpPr>
          <p:nvPr>
            <p:ph type="subTitle" idx="1"/>
          </p:nvPr>
        </p:nvSpPr>
        <p:spPr>
          <a:xfrm>
            <a:off x="779099" y="2157274"/>
            <a:ext cx="10726360" cy="3675355"/>
          </a:xfrm>
        </p:spPr>
        <p:txBody>
          <a:bodyPr/>
          <a:lstStyle/>
          <a:p>
            <a:pPr marL="285750" lvl="0" indent="-285750" algn="l">
              <a:buFont typeface="Arial" panose="020B0604020202020204" pitchFamily="34" charset="0"/>
              <a:buChar char="•"/>
            </a:pPr>
            <a:r>
              <a:rPr lang="en-US" sz="2800" dirty="0"/>
              <a:t>The algorithm then takes these regions (with the text) as input and outputs the class in which it belongs </a:t>
            </a:r>
            <a:r>
              <a:rPr lang="en-US" sz="2800" b="1" dirty="0"/>
              <a:t>(Classification)</a:t>
            </a:r>
            <a:r>
              <a:rPr lang="en-US" sz="2800" dirty="0"/>
              <a:t> and the </a:t>
            </a:r>
            <a:r>
              <a:rPr lang="en-US" sz="2800" b="1" dirty="0"/>
              <a:t>bounding box</a:t>
            </a:r>
            <a:r>
              <a:rPr lang="en-US" sz="2800" dirty="0"/>
              <a:t>.</a:t>
            </a:r>
          </a:p>
          <a:p>
            <a:pPr marL="285750" lvl="0" indent="-285750" algn="l">
              <a:buFont typeface="Arial" panose="020B0604020202020204" pitchFamily="34" charset="0"/>
              <a:buChar char="•"/>
            </a:pPr>
            <a:r>
              <a:rPr lang="en-US" sz="2800" dirty="0"/>
              <a:t>The </a:t>
            </a:r>
            <a:r>
              <a:rPr lang="en-US" sz="2800" b="1" dirty="0"/>
              <a:t>Regions of Interests (ROI</a:t>
            </a:r>
            <a:r>
              <a:rPr lang="en-US" sz="2800" dirty="0"/>
              <a:t>) are then taken as inputs and 28x28 pixel masks are generated for each object. These masks are then scaled up during </a:t>
            </a:r>
            <a:r>
              <a:rPr lang="en-US" sz="2800" b="1" dirty="0"/>
              <a:t>inference</a:t>
            </a:r>
            <a:r>
              <a:rPr lang="en-US" sz="2800" dirty="0"/>
              <a:t>.</a:t>
            </a:r>
          </a:p>
          <a:p>
            <a:pPr marL="285750" indent="-285750" algn="l">
              <a:buFont typeface="Arial" panose="020B0604020202020204" pitchFamily="34" charset="0"/>
              <a:buChar char="•"/>
            </a:pPr>
            <a:endParaRPr lang="en-US" dirty="0"/>
          </a:p>
        </p:txBody>
      </p:sp>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14"/>
          </p:nvPr>
        </p:nvSpPr>
        <p:spPr/>
        <p:txBody>
          <a:bodyPr/>
          <a:lstStyle/>
          <a:p>
            <a:fld id="{19B51A1E-902D-48AF-9020-955120F399B6}" type="slidenum">
              <a:rPr lang="en-US" noProof="0" smtClean="0"/>
              <a:pPr/>
              <a:t>15</a:t>
            </a:fld>
            <a:endParaRPr lang="en-US" noProof="0" dirty="0"/>
          </a:p>
        </p:txBody>
      </p:sp>
    </p:spTree>
    <p:extLst>
      <p:ext uri="{BB962C8B-B14F-4D97-AF65-F5344CB8AC3E}">
        <p14:creationId xmlns:p14="http://schemas.microsoft.com/office/powerpoint/2010/main" val="4202045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72B15350-72C1-46E4-8643-E45E866BC15E}"/>
              </a:ext>
            </a:extLst>
          </p:cNvPr>
          <p:cNvPicPr>
            <a:picLocks noChangeAspect="1"/>
          </p:cNvPicPr>
          <p:nvPr/>
        </p:nvPicPr>
        <p:blipFill>
          <a:blip r:embed="rId2"/>
          <a:stretch>
            <a:fillRect/>
          </a:stretch>
        </p:blipFill>
        <p:spPr>
          <a:xfrm>
            <a:off x="1295400" y="1309688"/>
            <a:ext cx="4650643" cy="3671888"/>
          </a:xfrm>
          <a:prstGeom prst="rect">
            <a:avLst/>
          </a:prstGeom>
        </p:spPr>
      </p:pic>
      <p:sp>
        <p:nvSpPr>
          <p:cNvPr id="5" name="Slide Number Placeholder 4">
            <a:extLst>
              <a:ext uri="{FF2B5EF4-FFF2-40B4-BE49-F238E27FC236}">
                <a16:creationId xmlns="" xmlns:a16="http://schemas.microsoft.com/office/drawing/2014/main" id="{B5B5E6FD-898A-413A-AB7A-6FE43AC6D6D7}"/>
              </a:ext>
            </a:extLst>
          </p:cNvPr>
          <p:cNvSpPr>
            <a:spLocks noGrp="1"/>
          </p:cNvSpPr>
          <p:nvPr>
            <p:ph type="sldNum" sz="quarter" idx="14"/>
          </p:nvPr>
        </p:nvSpPr>
        <p:spPr>
          <a:xfrm>
            <a:off x="11677425" y="6322399"/>
            <a:ext cx="370575" cy="365125"/>
          </a:xfrm>
        </p:spPr>
        <p:txBody>
          <a:bodyPr/>
          <a:lstStyle/>
          <a:p>
            <a:fld id="{19B51A1E-902D-48AF-9020-955120F399B6}" type="slidenum">
              <a:rPr lang="en-US" noProof="0" smtClean="0"/>
              <a:pPr/>
              <a:t>16</a:t>
            </a:fld>
            <a:endParaRPr lang="en-US" noProof="0" dirty="0"/>
          </a:p>
        </p:txBody>
      </p:sp>
      <p:pic>
        <p:nvPicPr>
          <p:cNvPr id="7" name="Picture 6">
            <a:extLst>
              <a:ext uri="{FF2B5EF4-FFF2-40B4-BE49-F238E27FC236}">
                <a16:creationId xmlns="" xmlns:a16="http://schemas.microsoft.com/office/drawing/2014/main" id="{4236D2DF-530F-4E92-97BA-187E62823423}"/>
              </a:ext>
            </a:extLst>
          </p:cNvPr>
          <p:cNvPicPr>
            <a:picLocks noChangeAspect="1"/>
          </p:cNvPicPr>
          <p:nvPr/>
        </p:nvPicPr>
        <p:blipFill>
          <a:blip r:embed="rId3"/>
          <a:stretch>
            <a:fillRect/>
          </a:stretch>
        </p:blipFill>
        <p:spPr>
          <a:xfrm>
            <a:off x="6245958" y="1309688"/>
            <a:ext cx="4650642" cy="3671888"/>
          </a:xfrm>
          <a:prstGeom prst="rect">
            <a:avLst/>
          </a:prstGeom>
        </p:spPr>
      </p:pic>
    </p:spTree>
    <p:extLst>
      <p:ext uri="{BB962C8B-B14F-4D97-AF65-F5344CB8AC3E}">
        <p14:creationId xmlns:p14="http://schemas.microsoft.com/office/powerpoint/2010/main" val="14278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7" descr="Abstract polygon architecture" title="Abstract polygon architecture">
            <a:extLst>
              <a:ext uri="{FF2B5EF4-FFF2-40B4-BE49-F238E27FC236}">
                <a16:creationId xmlns="" xmlns:a16="http://schemas.microsoft.com/office/drawing/2014/main" id="{7EF0AAC6-F5C7-4C86-AE8D-671A076F2986}"/>
              </a:ext>
            </a:extLst>
          </p:cNvPr>
          <p:cNvPicPr>
            <a:picLocks noChangeAspect="1"/>
          </p:cNvPicPr>
          <p:nvPr/>
        </p:nvPicPr>
        <p:blipFill rotWithShape="1">
          <a:blip r:embed="rId2"/>
          <a:srcRect l="140" r="-3" b="-3"/>
          <a:stretch/>
        </p:blipFill>
        <p:spPr>
          <a:xfrm>
            <a:off x="144000" y="144000"/>
            <a:ext cx="5280100" cy="6060155"/>
          </a:xfrm>
          <a:prstGeom prst="rect">
            <a:avLst/>
          </a:prstGeom>
          <a:noFill/>
        </p:spPr>
      </p:pic>
      <p:sp>
        <p:nvSpPr>
          <p:cNvPr id="6" name="Slide Number Placeholder 5">
            <a:extLst>
              <a:ext uri="{FF2B5EF4-FFF2-40B4-BE49-F238E27FC236}">
                <a16:creationId xmlns="" xmlns:a16="http://schemas.microsoft.com/office/drawing/2014/main" id="{F8181FED-36B5-491B-94D1-65B4858E2B21}"/>
              </a:ext>
            </a:extLst>
          </p:cNvPr>
          <p:cNvSpPr>
            <a:spLocks noGrp="1"/>
          </p:cNvSpPr>
          <p:nvPr>
            <p:ph type="sldNum" sz="quarter" idx="14"/>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17</a:t>
            </a:fld>
            <a:endParaRPr lang="en-US" noProof="0"/>
          </a:p>
        </p:txBody>
      </p:sp>
      <p:sp>
        <p:nvSpPr>
          <p:cNvPr id="16" name="Title 1">
            <a:extLst>
              <a:ext uri="{FF2B5EF4-FFF2-40B4-BE49-F238E27FC236}">
                <a16:creationId xmlns="" xmlns:a16="http://schemas.microsoft.com/office/drawing/2014/main" id="{CB8755C6-AA54-40B0-A070-E842062E75E6}"/>
              </a:ext>
            </a:extLst>
          </p:cNvPr>
          <p:cNvSpPr>
            <a:spLocks noGrp="1"/>
          </p:cNvSpPr>
          <p:nvPr>
            <p:ph type="ctrTitle"/>
          </p:nvPr>
        </p:nvSpPr>
        <p:spPr>
          <a:xfrm>
            <a:off x="5657849" y="3100276"/>
            <a:ext cx="6019575" cy="2205149"/>
          </a:xfrm>
          <a:gradFill>
            <a:gsLst>
              <a:gs pos="0">
                <a:schemeClr val="accent1">
                  <a:lumMod val="75000"/>
                </a:schemeClr>
              </a:gs>
              <a:gs pos="80000">
                <a:schemeClr val="tx1"/>
              </a:gs>
            </a:gsLst>
          </a:gradFill>
        </p:spPr>
        <p:txBody>
          <a:bodyPr anchor="ctr"/>
          <a:lstStyle/>
          <a:p>
            <a:r>
              <a:rPr lang="en-US" sz="6600" dirty="0"/>
              <a:t>MODEL TEST</a:t>
            </a:r>
          </a:p>
        </p:txBody>
      </p:sp>
    </p:spTree>
    <p:extLst>
      <p:ext uri="{BB962C8B-B14F-4D97-AF65-F5344CB8AC3E}">
        <p14:creationId xmlns:p14="http://schemas.microsoft.com/office/powerpoint/2010/main" val="4252170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2B99AF1-7E47-493A-B4A1-D429C5A0B93F}"/>
              </a:ext>
            </a:extLst>
          </p:cNvPr>
          <p:cNvSpPr>
            <a:spLocks noGrp="1"/>
          </p:cNvSpPr>
          <p:nvPr>
            <p:ph type="ctrTitle"/>
          </p:nvPr>
        </p:nvSpPr>
        <p:spPr>
          <a:xfrm>
            <a:off x="779100" y="804500"/>
            <a:ext cx="10726360" cy="1104199"/>
          </a:xfrm>
        </p:spPr>
        <p:txBody>
          <a:bodyPr/>
          <a:lstStyle/>
          <a:p>
            <a:pPr algn="l"/>
            <a:r>
              <a:rPr lang="en-US" dirty="0"/>
              <a:t>ACCURACY</a:t>
            </a:r>
          </a:p>
        </p:txBody>
      </p:sp>
      <p:sp>
        <p:nvSpPr>
          <p:cNvPr id="4" name="Subtitle 3">
            <a:extLst>
              <a:ext uri="{FF2B5EF4-FFF2-40B4-BE49-F238E27FC236}">
                <a16:creationId xmlns="" xmlns:a16="http://schemas.microsoft.com/office/drawing/2014/main" id="{860208AA-51AA-41AC-8777-853FD5733E5C}"/>
              </a:ext>
            </a:extLst>
          </p:cNvPr>
          <p:cNvSpPr>
            <a:spLocks noGrp="1"/>
          </p:cNvSpPr>
          <p:nvPr>
            <p:ph type="subTitle" idx="1"/>
          </p:nvPr>
        </p:nvSpPr>
        <p:spPr>
          <a:xfrm>
            <a:off x="779099" y="2157274"/>
            <a:ext cx="10726360" cy="1793289"/>
          </a:xfrm>
        </p:spPr>
        <p:txBody>
          <a:bodyPr/>
          <a:lstStyle/>
          <a:p>
            <a:pPr marL="285750" indent="-285750" algn="l">
              <a:buFont typeface="Arial" panose="020B0604020202020204" pitchFamily="34" charset="0"/>
              <a:buChar char="•"/>
            </a:pPr>
            <a:r>
              <a:rPr lang="en-US" sz="4000" dirty="0">
                <a:solidFill>
                  <a:schemeClr val="bg1"/>
                </a:solidFill>
              </a:rPr>
              <a:t>ACTUAL VS PREDECTED </a:t>
            </a:r>
          </a:p>
          <a:p>
            <a:pPr marL="285750" indent="-285750" algn="l">
              <a:buFont typeface="Arial" panose="020B0604020202020204" pitchFamily="34" charset="0"/>
              <a:buChar char="•"/>
            </a:pPr>
            <a:r>
              <a:rPr lang="en-US" sz="4000" dirty="0" err="1">
                <a:solidFill>
                  <a:schemeClr val="bg1"/>
                </a:solidFill>
              </a:rPr>
              <a:t>mAP</a:t>
            </a:r>
            <a:r>
              <a:rPr lang="en-US" sz="4000" dirty="0">
                <a:solidFill>
                  <a:schemeClr val="bg1"/>
                </a:solidFill>
              </a:rPr>
              <a:t> </a:t>
            </a:r>
          </a:p>
        </p:txBody>
      </p:sp>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14"/>
          </p:nvPr>
        </p:nvSpPr>
        <p:spPr/>
        <p:txBody>
          <a:bodyPr/>
          <a:lstStyle/>
          <a:p>
            <a:fld id="{19B51A1E-902D-48AF-9020-955120F399B6}" type="slidenum">
              <a:rPr lang="en-US" noProof="0" smtClean="0"/>
              <a:pPr/>
              <a:t>18</a:t>
            </a:fld>
            <a:endParaRPr lang="en-US" noProof="0" dirty="0"/>
          </a:p>
        </p:txBody>
      </p:sp>
      <p:pic>
        <p:nvPicPr>
          <p:cNvPr id="2" name="Picture 1">
            <a:extLst>
              <a:ext uri="{FF2B5EF4-FFF2-40B4-BE49-F238E27FC236}">
                <a16:creationId xmlns="" xmlns:a16="http://schemas.microsoft.com/office/drawing/2014/main" id="{3C253C7D-BCD7-47A1-BF81-BAD85BFD7798}"/>
              </a:ext>
            </a:extLst>
          </p:cNvPr>
          <p:cNvPicPr>
            <a:picLocks noChangeAspect="1"/>
          </p:cNvPicPr>
          <p:nvPr/>
        </p:nvPicPr>
        <p:blipFill>
          <a:blip r:embed="rId2"/>
          <a:stretch>
            <a:fillRect/>
          </a:stretch>
        </p:blipFill>
        <p:spPr>
          <a:xfrm>
            <a:off x="2855744" y="4291336"/>
            <a:ext cx="6267450" cy="1009650"/>
          </a:xfrm>
          <a:prstGeom prst="rect">
            <a:avLst/>
          </a:prstGeom>
        </p:spPr>
      </p:pic>
    </p:spTree>
    <p:extLst>
      <p:ext uri="{BB962C8B-B14F-4D97-AF65-F5344CB8AC3E}">
        <p14:creationId xmlns:p14="http://schemas.microsoft.com/office/powerpoint/2010/main" val="391709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A19B9DED-02F9-4808-836A-975F6E81ECAD}"/>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19</a:t>
            </a:fld>
            <a:endParaRPr lang="en-US" noProof="0"/>
          </a:p>
        </p:txBody>
      </p:sp>
      <p:sp>
        <p:nvSpPr>
          <p:cNvPr id="4" name="Subtitle 3">
            <a:extLst>
              <a:ext uri="{FF2B5EF4-FFF2-40B4-BE49-F238E27FC236}">
                <a16:creationId xmlns="" xmlns:a16="http://schemas.microsoft.com/office/drawing/2014/main" id="{33E560E0-0663-4DEA-A68D-1A03F151FA5C}"/>
              </a:ext>
            </a:extLst>
          </p:cNvPr>
          <p:cNvSpPr>
            <a:spLocks noGrp="1"/>
          </p:cNvSpPr>
          <p:nvPr>
            <p:ph type="title"/>
          </p:nvPr>
        </p:nvSpPr>
        <p:spPr>
          <a:xfrm>
            <a:off x="432000" y="432000"/>
            <a:ext cx="11340000" cy="432000"/>
          </a:xfrm>
        </p:spPr>
        <p:txBody>
          <a:bodyPr anchor="ctr">
            <a:normAutofit/>
          </a:bodyPr>
          <a:lstStyle/>
          <a:p>
            <a:r>
              <a:rPr lang="en-US" sz="3000" b="1" dirty="0"/>
              <a:t>ACTUAL VS PREDICTED</a:t>
            </a:r>
            <a:r>
              <a:rPr lang="en-US" sz="3000" dirty="0"/>
              <a:t>:</a:t>
            </a:r>
          </a:p>
        </p:txBody>
      </p:sp>
      <p:pic>
        <p:nvPicPr>
          <p:cNvPr id="8" name="Picture 7">
            <a:extLst>
              <a:ext uri="{FF2B5EF4-FFF2-40B4-BE49-F238E27FC236}">
                <a16:creationId xmlns="" xmlns:a16="http://schemas.microsoft.com/office/drawing/2014/main" id="{D87D6D28-4D9B-41FC-B02A-91033466609E}"/>
              </a:ext>
            </a:extLst>
          </p:cNvPr>
          <p:cNvPicPr>
            <a:picLocks noChangeAspect="1"/>
          </p:cNvPicPr>
          <p:nvPr/>
        </p:nvPicPr>
        <p:blipFill>
          <a:blip r:embed="rId2"/>
          <a:stretch>
            <a:fillRect/>
          </a:stretch>
        </p:blipFill>
        <p:spPr>
          <a:xfrm>
            <a:off x="4962525" y="2600309"/>
            <a:ext cx="6809475" cy="1889630"/>
          </a:xfrm>
          <a:prstGeom prst="rect">
            <a:avLst/>
          </a:prstGeom>
          <a:noFill/>
        </p:spPr>
      </p:pic>
      <p:pic>
        <p:nvPicPr>
          <p:cNvPr id="6" name="Picture 5">
            <a:extLst>
              <a:ext uri="{FF2B5EF4-FFF2-40B4-BE49-F238E27FC236}">
                <a16:creationId xmlns="" xmlns:a16="http://schemas.microsoft.com/office/drawing/2014/main" id="{FBDD552E-BAA7-43A8-81CF-B43C91771D30}"/>
              </a:ext>
            </a:extLst>
          </p:cNvPr>
          <p:cNvPicPr>
            <a:picLocks noChangeAspect="1"/>
          </p:cNvPicPr>
          <p:nvPr/>
        </p:nvPicPr>
        <p:blipFill>
          <a:blip r:embed="rId3"/>
          <a:stretch>
            <a:fillRect/>
          </a:stretch>
        </p:blipFill>
        <p:spPr>
          <a:xfrm>
            <a:off x="990600" y="900584"/>
            <a:ext cx="3762375" cy="5289080"/>
          </a:xfrm>
          <a:prstGeom prst="rect">
            <a:avLst/>
          </a:prstGeom>
          <a:noFill/>
        </p:spPr>
      </p:pic>
    </p:spTree>
    <p:extLst>
      <p:ext uri="{BB962C8B-B14F-4D97-AF65-F5344CB8AC3E}">
        <p14:creationId xmlns:p14="http://schemas.microsoft.com/office/powerpoint/2010/main" val="3739199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948C86C-8976-49D1-A878-414685097263}"/>
              </a:ext>
            </a:extLst>
          </p:cNvPr>
          <p:cNvSpPr>
            <a:spLocks noGrp="1"/>
          </p:cNvSpPr>
          <p:nvPr>
            <p:ph type="ctrTitle"/>
          </p:nvPr>
        </p:nvSpPr>
        <p:spPr>
          <a:xfrm>
            <a:off x="779099" y="497150"/>
            <a:ext cx="10131556" cy="954750"/>
          </a:xfrm>
          <a:ln w="19050">
            <a:solidFill>
              <a:schemeClr val="tx1"/>
            </a:solidFill>
          </a:ln>
        </p:spPr>
        <p:txBody>
          <a:bodyPr/>
          <a:lstStyle/>
          <a:p>
            <a:pPr algn="l"/>
            <a:r>
              <a:rPr lang="en-US" dirty="0"/>
              <a:t>TABLE OF CONTENT</a:t>
            </a:r>
          </a:p>
        </p:txBody>
      </p:sp>
      <p:sp>
        <p:nvSpPr>
          <p:cNvPr id="4" name="Subtitle 3">
            <a:extLst>
              <a:ext uri="{FF2B5EF4-FFF2-40B4-BE49-F238E27FC236}">
                <a16:creationId xmlns="" xmlns:a16="http://schemas.microsoft.com/office/drawing/2014/main" id="{A32F4269-C520-47AC-8747-82A70BE8A416}"/>
              </a:ext>
            </a:extLst>
          </p:cNvPr>
          <p:cNvSpPr>
            <a:spLocks noGrp="1"/>
          </p:cNvSpPr>
          <p:nvPr>
            <p:ph type="subTitle" idx="1"/>
          </p:nvPr>
        </p:nvSpPr>
        <p:spPr>
          <a:xfrm>
            <a:off x="779099" y="1518082"/>
            <a:ext cx="10131555" cy="4465468"/>
          </a:xfrm>
          <a:ln>
            <a:noFill/>
          </a:ln>
        </p:spPr>
        <p:txBody>
          <a:bodyPr numCol="2"/>
          <a:lstStyle/>
          <a:p>
            <a:pPr algn="l"/>
            <a:r>
              <a:rPr lang="en-US" sz="3200" b="1" dirty="0">
                <a:solidFill>
                  <a:schemeClr val="bg1"/>
                </a:solidFill>
              </a:rPr>
              <a:t>INTRODUCTION:</a:t>
            </a:r>
          </a:p>
          <a:p>
            <a:pPr marL="285750" indent="-285750" algn="l">
              <a:buFont typeface="Arial" panose="020B0604020202020204" pitchFamily="34" charset="0"/>
              <a:buChar char="•"/>
            </a:pPr>
            <a:r>
              <a:rPr lang="en-US" dirty="0">
                <a:solidFill>
                  <a:schemeClr val="bg1"/>
                </a:solidFill>
              </a:rPr>
              <a:t>MOTIVATION</a:t>
            </a:r>
          </a:p>
          <a:p>
            <a:pPr marL="285750" indent="-285750" algn="l">
              <a:buFont typeface="Arial" panose="020B0604020202020204" pitchFamily="34" charset="0"/>
              <a:buChar char="•"/>
            </a:pPr>
            <a:r>
              <a:rPr lang="en-US" dirty="0">
                <a:solidFill>
                  <a:schemeClr val="bg1"/>
                </a:solidFill>
              </a:rPr>
              <a:t>PROBLEM STATEMENT</a:t>
            </a:r>
          </a:p>
          <a:p>
            <a:pPr marL="285750" indent="-285750" algn="l">
              <a:buFont typeface="Arial" panose="020B0604020202020204" pitchFamily="34" charset="0"/>
              <a:buChar char="•"/>
            </a:pPr>
            <a:r>
              <a:rPr lang="en-US" dirty="0">
                <a:solidFill>
                  <a:schemeClr val="bg1"/>
                </a:solidFill>
              </a:rPr>
              <a:t>AIMS AND OBJECTIVES</a:t>
            </a:r>
          </a:p>
          <a:p>
            <a:pPr algn="l"/>
            <a:r>
              <a:rPr lang="en-US" sz="3200" b="1" dirty="0">
                <a:solidFill>
                  <a:schemeClr val="bg1"/>
                </a:solidFill>
              </a:rPr>
              <a:t>DATASET:</a:t>
            </a:r>
          </a:p>
          <a:p>
            <a:pPr marL="342900" indent="-342900" algn="l">
              <a:buFont typeface="Arial" panose="020B0604020202020204" pitchFamily="34" charset="0"/>
              <a:buChar char="•"/>
            </a:pPr>
            <a:r>
              <a:rPr lang="en-US" dirty="0">
                <a:solidFill>
                  <a:schemeClr val="bg1"/>
                </a:solidFill>
              </a:rPr>
              <a:t>COMPLILING DATASET</a:t>
            </a:r>
          </a:p>
          <a:p>
            <a:pPr marL="342900" indent="-342900" algn="l">
              <a:buFont typeface="Arial" panose="020B0604020202020204" pitchFamily="34" charset="0"/>
              <a:buChar char="•"/>
            </a:pPr>
            <a:r>
              <a:rPr lang="en-US" dirty="0">
                <a:solidFill>
                  <a:schemeClr val="bg1"/>
                </a:solidFill>
              </a:rPr>
              <a:t>EXAMPLE</a:t>
            </a:r>
          </a:p>
          <a:p>
            <a:pPr marL="342900" indent="-342900" algn="l">
              <a:buFont typeface="Arial" panose="020B0604020202020204" pitchFamily="34" charset="0"/>
              <a:buChar char="•"/>
            </a:pPr>
            <a:r>
              <a:rPr lang="en-US" dirty="0">
                <a:solidFill>
                  <a:schemeClr val="bg1"/>
                </a:solidFill>
              </a:rPr>
              <a:t>DEFINING TEST AND TRAIN DATA SETS</a:t>
            </a:r>
          </a:p>
          <a:p>
            <a:pPr algn="l"/>
            <a:r>
              <a:rPr lang="en-US" sz="2800" b="1" dirty="0">
                <a:solidFill>
                  <a:schemeClr val="bg1"/>
                </a:solidFill>
              </a:rPr>
              <a:t>MODEL TRAIN:</a:t>
            </a:r>
          </a:p>
          <a:p>
            <a:pPr marL="457200" indent="-457200" algn="l">
              <a:buFont typeface="Arial" panose="020B0604020202020204" pitchFamily="34" charset="0"/>
              <a:buChar char="•"/>
            </a:pPr>
            <a:r>
              <a:rPr lang="en-US" dirty="0">
                <a:solidFill>
                  <a:schemeClr val="bg1"/>
                </a:solidFill>
              </a:rPr>
              <a:t>MAKS R-CNN</a:t>
            </a:r>
          </a:p>
          <a:p>
            <a:pPr algn="l"/>
            <a:endParaRPr lang="en-US" sz="2800" b="1" dirty="0">
              <a:solidFill>
                <a:schemeClr val="bg1"/>
              </a:solidFill>
            </a:endParaRPr>
          </a:p>
          <a:p>
            <a:pPr algn="l"/>
            <a:r>
              <a:rPr lang="en-US" sz="2800" b="1" dirty="0">
                <a:solidFill>
                  <a:schemeClr val="bg1"/>
                </a:solidFill>
              </a:rPr>
              <a:t>MODEL TEST:</a:t>
            </a:r>
          </a:p>
          <a:p>
            <a:pPr marL="457200" indent="-457200" algn="l">
              <a:buFont typeface="Arial" panose="020B0604020202020204" pitchFamily="34" charset="0"/>
              <a:buChar char="•"/>
            </a:pPr>
            <a:r>
              <a:rPr lang="en-US" sz="2000" dirty="0">
                <a:solidFill>
                  <a:schemeClr val="bg1"/>
                </a:solidFill>
              </a:rPr>
              <a:t>ACCURACY </a:t>
            </a:r>
          </a:p>
          <a:p>
            <a:pPr marL="457200" indent="-457200" algn="l">
              <a:buFont typeface="Arial" panose="020B0604020202020204" pitchFamily="34" charset="0"/>
              <a:buChar char="•"/>
            </a:pPr>
            <a:r>
              <a:rPr lang="en-US" sz="2000" dirty="0">
                <a:solidFill>
                  <a:schemeClr val="bg1"/>
                </a:solidFill>
              </a:rPr>
              <a:t>ACTUAL VS PREDICTED</a:t>
            </a:r>
          </a:p>
          <a:p>
            <a:pPr marL="457200" indent="-457200" algn="l">
              <a:buFont typeface="Arial" panose="020B0604020202020204" pitchFamily="34" charset="0"/>
              <a:buChar char="•"/>
            </a:pPr>
            <a:r>
              <a:rPr lang="en-US" sz="2000" dirty="0">
                <a:solidFill>
                  <a:schemeClr val="bg1"/>
                </a:solidFill>
              </a:rPr>
              <a:t>PREDICTED BOUNDING BOX</a:t>
            </a:r>
          </a:p>
          <a:p>
            <a:pPr marL="457200" indent="-457200" algn="l">
              <a:buFont typeface="Arial" panose="020B0604020202020204" pitchFamily="34" charset="0"/>
              <a:buChar char="•"/>
            </a:pPr>
            <a:r>
              <a:rPr lang="en-US" sz="2000" dirty="0">
                <a:solidFill>
                  <a:schemeClr val="bg1"/>
                </a:solidFill>
              </a:rPr>
              <a:t>ADJUSTING BOUNDING BOX</a:t>
            </a:r>
          </a:p>
          <a:p>
            <a:pPr algn="l"/>
            <a:r>
              <a:rPr lang="en-US" sz="2800" b="1" dirty="0">
                <a:solidFill>
                  <a:schemeClr val="bg1"/>
                </a:solidFill>
              </a:rPr>
              <a:t>TEXT REMOVAL</a:t>
            </a:r>
          </a:p>
          <a:p>
            <a:pPr algn="l"/>
            <a:r>
              <a:rPr lang="en-US" sz="2800" b="1" dirty="0">
                <a:solidFill>
                  <a:schemeClr val="bg1"/>
                </a:solidFill>
              </a:rPr>
              <a:t>TRANSLATED TEXT</a:t>
            </a:r>
          </a:p>
          <a:p>
            <a:pPr algn="l"/>
            <a:r>
              <a:rPr lang="en-US" sz="2800" b="1" dirty="0">
                <a:solidFill>
                  <a:schemeClr val="bg1"/>
                </a:solidFill>
              </a:rPr>
              <a:t>RESULTS</a:t>
            </a:r>
            <a:endParaRPr lang="en-US" sz="3200" b="1" dirty="0">
              <a:solidFill>
                <a:schemeClr val="bg1"/>
              </a:solidFill>
            </a:endParaRPr>
          </a:p>
          <a:p>
            <a:pPr algn="l"/>
            <a:endParaRPr lang="en-US" sz="1400" dirty="0">
              <a:solidFill>
                <a:schemeClr val="bg1"/>
              </a:solidFill>
            </a:endParaRPr>
          </a:p>
          <a:p>
            <a:pPr algn="l"/>
            <a:endParaRPr lang="en-US" dirty="0"/>
          </a:p>
          <a:p>
            <a:pPr algn="l"/>
            <a:endParaRPr lang="en-US" dirty="0"/>
          </a:p>
          <a:p>
            <a:pPr algn="l"/>
            <a:endParaRPr lang="en-US" dirty="0"/>
          </a:p>
        </p:txBody>
      </p:sp>
      <p:sp>
        <p:nvSpPr>
          <p:cNvPr id="5" name="Slide Number Placeholder 4">
            <a:extLst>
              <a:ext uri="{FF2B5EF4-FFF2-40B4-BE49-F238E27FC236}">
                <a16:creationId xmlns="" xmlns:a16="http://schemas.microsoft.com/office/drawing/2014/main" id="{6335F6B4-6EC8-46D5-8CD6-EE109BA1A87A}"/>
              </a:ext>
            </a:extLst>
          </p:cNvPr>
          <p:cNvSpPr>
            <a:spLocks noGrp="1"/>
          </p:cNvSpPr>
          <p:nvPr>
            <p:ph type="sldNum" sz="quarter" idx="14"/>
          </p:nvPr>
        </p:nvSpPr>
        <p:spPr/>
        <p:txBody>
          <a:bodyPr/>
          <a:lstStyle/>
          <a:p>
            <a:fld id="{19B51A1E-902D-48AF-9020-955120F399B6}" type="slidenum">
              <a:rPr lang="en-US" noProof="0" smtClean="0"/>
              <a:pPr/>
              <a:t>2</a:t>
            </a:fld>
            <a:endParaRPr lang="en-US" noProof="0" dirty="0"/>
          </a:p>
        </p:txBody>
      </p:sp>
    </p:spTree>
    <p:extLst>
      <p:ext uri="{BB962C8B-B14F-4D97-AF65-F5344CB8AC3E}">
        <p14:creationId xmlns:p14="http://schemas.microsoft.com/office/powerpoint/2010/main" val="2102483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20</a:t>
            </a:fld>
            <a:endParaRPr lang="en-US" noProof="0"/>
          </a:p>
        </p:txBody>
      </p:sp>
      <p:sp>
        <p:nvSpPr>
          <p:cNvPr id="3" name="Title 2">
            <a:extLst>
              <a:ext uri="{FF2B5EF4-FFF2-40B4-BE49-F238E27FC236}">
                <a16:creationId xmlns="" xmlns:a16="http://schemas.microsoft.com/office/drawing/2014/main" id="{D2B99AF1-7E47-493A-B4A1-D429C5A0B93F}"/>
              </a:ext>
            </a:extLst>
          </p:cNvPr>
          <p:cNvSpPr>
            <a:spLocks noGrp="1"/>
          </p:cNvSpPr>
          <p:nvPr>
            <p:ph type="title"/>
          </p:nvPr>
        </p:nvSpPr>
        <p:spPr>
          <a:xfrm>
            <a:off x="432000" y="432000"/>
            <a:ext cx="11340000" cy="432000"/>
          </a:xfrm>
        </p:spPr>
        <p:txBody>
          <a:bodyPr anchor="ctr">
            <a:normAutofit/>
          </a:bodyPr>
          <a:lstStyle/>
          <a:p>
            <a:r>
              <a:rPr lang="en-US" sz="3000"/>
              <a:t>PREDICTED BOUNDED BOX:</a:t>
            </a:r>
          </a:p>
        </p:txBody>
      </p:sp>
      <p:sp>
        <p:nvSpPr>
          <p:cNvPr id="7" name="Rectangle 6">
            <a:extLst>
              <a:ext uri="{FF2B5EF4-FFF2-40B4-BE49-F238E27FC236}">
                <a16:creationId xmlns="" xmlns:a16="http://schemas.microsoft.com/office/drawing/2014/main" id="{363D1101-73E1-4D9B-8C28-1ED2D6D60764}"/>
              </a:ext>
            </a:extLst>
          </p:cNvPr>
          <p:cNvSpPr/>
          <p:nvPr/>
        </p:nvSpPr>
        <p:spPr>
          <a:xfrm>
            <a:off x="2130009" y="5110306"/>
            <a:ext cx="7266928" cy="654152"/>
          </a:xfrm>
          <a:prstGeom prst="rect">
            <a:avLst/>
          </a:prstGeom>
        </p:spPr>
        <p:style>
          <a:lnRef idx="2">
            <a:schemeClr val="accent5"/>
          </a:lnRef>
          <a:fillRef idx="1">
            <a:schemeClr val="lt1"/>
          </a:fillRef>
          <a:effectRef idx="0">
            <a:schemeClr val="accent5"/>
          </a:effectRef>
          <a:fontRef idx="minor">
            <a:schemeClr val="dk1"/>
          </a:fontRef>
        </p:style>
        <p:txBody>
          <a:bodyPr vert="horz" lIns="72000" tIns="180000" rIns="180000" bIns="0" rtlCol="0" anchor="t">
            <a:noAutofit/>
          </a:bodyPr>
          <a:lstStyle/>
          <a:p>
            <a:pPr algn="r">
              <a:lnSpc>
                <a:spcPts val="4700"/>
              </a:lnSpc>
              <a:spcBef>
                <a:spcPct val="0"/>
              </a:spcBef>
            </a:pPr>
            <a:endParaRPr lang="en-US" sz="4500">
              <a:solidFill>
                <a:schemeClr val="bg1"/>
              </a:solidFill>
              <a:latin typeface="Rockwell" panose="02060603020205020403" pitchFamily="18" charset="0"/>
              <a:ea typeface="+mj-ea"/>
              <a:cs typeface="+mj-cs"/>
            </a:endParaRPr>
          </a:p>
        </p:txBody>
      </p:sp>
      <p:sp>
        <p:nvSpPr>
          <p:cNvPr id="10" name="TextBox 9">
            <a:extLst>
              <a:ext uri="{FF2B5EF4-FFF2-40B4-BE49-F238E27FC236}">
                <a16:creationId xmlns="" xmlns:a16="http://schemas.microsoft.com/office/drawing/2014/main" id="{96BE28AE-AA63-4BF6-90D7-FE51AA51883E}"/>
              </a:ext>
            </a:extLst>
          </p:cNvPr>
          <p:cNvSpPr txBox="1"/>
          <p:nvPr/>
        </p:nvSpPr>
        <p:spPr>
          <a:xfrm>
            <a:off x="432001" y="787823"/>
            <a:ext cx="9950250" cy="646331"/>
          </a:xfrm>
          <a:prstGeom prst="rect">
            <a:avLst/>
          </a:prstGeom>
          <a:noFill/>
        </p:spPr>
        <p:txBody>
          <a:bodyPr wrap="square" rtlCol="0">
            <a:spAutoFit/>
          </a:bodyPr>
          <a:lstStyle/>
          <a:p>
            <a:r>
              <a:rPr lang="en-US" dirty="0">
                <a:solidFill>
                  <a:schemeClr val="bg1"/>
                </a:solidFill>
              </a:rPr>
              <a:t>A NUMBER OF BOUNDING BOX ARE DRAWN. THE BOX WITH THE HIGHEST CONFIDENCE SCORE WILL BE SELECTED AS SHOWN IN THE SECOND IMAGE.</a:t>
            </a:r>
          </a:p>
        </p:txBody>
      </p:sp>
      <p:pic>
        <p:nvPicPr>
          <p:cNvPr id="13" name="Picture 12">
            <a:extLst>
              <a:ext uri="{FF2B5EF4-FFF2-40B4-BE49-F238E27FC236}">
                <a16:creationId xmlns="" xmlns:a16="http://schemas.microsoft.com/office/drawing/2014/main" id="{636229A5-FF72-49EA-B9C7-AC3D9152C0E7}"/>
              </a:ext>
            </a:extLst>
          </p:cNvPr>
          <p:cNvPicPr>
            <a:picLocks noChangeAspect="1"/>
          </p:cNvPicPr>
          <p:nvPr/>
        </p:nvPicPr>
        <p:blipFill>
          <a:blip r:embed="rId2"/>
          <a:stretch>
            <a:fillRect/>
          </a:stretch>
        </p:blipFill>
        <p:spPr>
          <a:xfrm>
            <a:off x="1243167" y="1465955"/>
            <a:ext cx="3905882" cy="3369491"/>
          </a:xfrm>
          <a:prstGeom prst="rect">
            <a:avLst/>
          </a:prstGeom>
        </p:spPr>
      </p:pic>
      <p:pic>
        <p:nvPicPr>
          <p:cNvPr id="14" name="Picture 13">
            <a:extLst>
              <a:ext uri="{FF2B5EF4-FFF2-40B4-BE49-F238E27FC236}">
                <a16:creationId xmlns="" xmlns:a16="http://schemas.microsoft.com/office/drawing/2014/main" id="{6C1EE4DF-501E-40FA-A502-9BA1B66D248C}"/>
              </a:ext>
            </a:extLst>
          </p:cNvPr>
          <p:cNvPicPr>
            <a:picLocks noChangeAspect="1"/>
          </p:cNvPicPr>
          <p:nvPr/>
        </p:nvPicPr>
        <p:blipFill>
          <a:blip r:embed="rId3"/>
          <a:stretch>
            <a:fillRect/>
          </a:stretch>
        </p:blipFill>
        <p:spPr>
          <a:xfrm>
            <a:off x="5656415" y="1434154"/>
            <a:ext cx="4171165" cy="3401292"/>
          </a:xfrm>
          <a:prstGeom prst="rect">
            <a:avLst/>
          </a:prstGeom>
        </p:spPr>
      </p:pic>
      <p:pic>
        <p:nvPicPr>
          <p:cNvPr id="15" name="Picture 14">
            <a:extLst>
              <a:ext uri="{FF2B5EF4-FFF2-40B4-BE49-F238E27FC236}">
                <a16:creationId xmlns="" xmlns:a16="http://schemas.microsoft.com/office/drawing/2014/main" id="{FF10572D-6E3C-4787-A31E-55CD61375BBB}"/>
              </a:ext>
            </a:extLst>
          </p:cNvPr>
          <p:cNvPicPr>
            <a:picLocks noChangeAspect="1"/>
          </p:cNvPicPr>
          <p:nvPr/>
        </p:nvPicPr>
        <p:blipFill>
          <a:blip r:embed="rId4"/>
          <a:stretch>
            <a:fillRect/>
          </a:stretch>
        </p:blipFill>
        <p:spPr>
          <a:xfrm>
            <a:off x="2130009" y="5215428"/>
            <a:ext cx="7266928" cy="443907"/>
          </a:xfrm>
          <a:prstGeom prst="rect">
            <a:avLst/>
          </a:prstGeom>
        </p:spPr>
      </p:pic>
    </p:spTree>
    <p:extLst>
      <p:ext uri="{BB962C8B-B14F-4D97-AF65-F5344CB8AC3E}">
        <p14:creationId xmlns:p14="http://schemas.microsoft.com/office/powerpoint/2010/main" val="223114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21</a:t>
            </a:fld>
            <a:endParaRPr lang="en-US" noProof="0"/>
          </a:p>
        </p:txBody>
      </p:sp>
      <p:sp>
        <p:nvSpPr>
          <p:cNvPr id="14" name="Title 2">
            <a:extLst>
              <a:ext uri="{FF2B5EF4-FFF2-40B4-BE49-F238E27FC236}">
                <a16:creationId xmlns="" xmlns:a16="http://schemas.microsoft.com/office/drawing/2014/main" id="{ABF5F7AD-64BF-4465-BFF2-57AA7D3BB41A}"/>
              </a:ext>
            </a:extLst>
          </p:cNvPr>
          <p:cNvSpPr>
            <a:spLocks noGrp="1"/>
          </p:cNvSpPr>
          <p:nvPr>
            <p:ph type="title"/>
          </p:nvPr>
        </p:nvSpPr>
        <p:spPr>
          <a:xfrm>
            <a:off x="432000" y="432000"/>
            <a:ext cx="11340000" cy="432000"/>
          </a:xfrm>
        </p:spPr>
        <p:txBody>
          <a:bodyPr/>
          <a:lstStyle/>
          <a:p>
            <a:r>
              <a:rPr lang="en-US" dirty="0"/>
              <a:t>ADJUSTED BOUNDING BOX:</a:t>
            </a:r>
          </a:p>
        </p:txBody>
      </p:sp>
      <p:pic>
        <p:nvPicPr>
          <p:cNvPr id="2" name="Picture 1">
            <a:extLst>
              <a:ext uri="{FF2B5EF4-FFF2-40B4-BE49-F238E27FC236}">
                <a16:creationId xmlns="" xmlns:a16="http://schemas.microsoft.com/office/drawing/2014/main" id="{24231D3D-FC47-4A63-8882-E12C864DFE54}"/>
              </a:ext>
            </a:extLst>
          </p:cNvPr>
          <p:cNvPicPr>
            <a:picLocks noChangeAspect="1"/>
          </p:cNvPicPr>
          <p:nvPr/>
        </p:nvPicPr>
        <p:blipFill>
          <a:blip r:embed="rId2"/>
          <a:stretch>
            <a:fillRect/>
          </a:stretch>
        </p:blipFill>
        <p:spPr>
          <a:xfrm>
            <a:off x="3441768" y="1645253"/>
            <a:ext cx="4625907" cy="4244270"/>
          </a:xfrm>
          <a:prstGeom prst="rect">
            <a:avLst/>
          </a:prstGeom>
          <a:noFill/>
        </p:spPr>
      </p:pic>
      <p:sp>
        <p:nvSpPr>
          <p:cNvPr id="6" name="TextBox 5">
            <a:extLst>
              <a:ext uri="{FF2B5EF4-FFF2-40B4-BE49-F238E27FC236}">
                <a16:creationId xmlns="" xmlns:a16="http://schemas.microsoft.com/office/drawing/2014/main" id="{D0225DB3-5B8A-459B-A435-357FF96C8967}"/>
              </a:ext>
            </a:extLst>
          </p:cNvPr>
          <p:cNvSpPr txBox="1"/>
          <p:nvPr/>
        </p:nvSpPr>
        <p:spPr>
          <a:xfrm>
            <a:off x="432000" y="1009650"/>
            <a:ext cx="11245425" cy="369332"/>
          </a:xfrm>
          <a:prstGeom prst="rect">
            <a:avLst/>
          </a:prstGeom>
          <a:noFill/>
        </p:spPr>
        <p:txBody>
          <a:bodyPr wrap="square" rtlCol="0">
            <a:spAutoFit/>
          </a:bodyPr>
          <a:lstStyle/>
          <a:p>
            <a:r>
              <a:rPr lang="en-US" dirty="0">
                <a:solidFill>
                  <a:schemeClr val="bg1"/>
                </a:solidFill>
              </a:rPr>
              <a:t>WE HAVE EXTENED THE BOUNDING BOX IN ORDER FOR THE BETTER DETECTION OF TEXT IN THE IMAGE.</a:t>
            </a:r>
          </a:p>
        </p:txBody>
      </p:sp>
    </p:spTree>
    <p:extLst>
      <p:ext uri="{BB962C8B-B14F-4D97-AF65-F5344CB8AC3E}">
        <p14:creationId xmlns:p14="http://schemas.microsoft.com/office/powerpoint/2010/main" val="3515766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7" descr="Abstract polygon architecture" title="Abstract polygon architecture">
            <a:extLst>
              <a:ext uri="{FF2B5EF4-FFF2-40B4-BE49-F238E27FC236}">
                <a16:creationId xmlns="" xmlns:a16="http://schemas.microsoft.com/office/drawing/2014/main" id="{7EF0AAC6-F5C7-4C86-AE8D-671A076F2986}"/>
              </a:ext>
            </a:extLst>
          </p:cNvPr>
          <p:cNvPicPr>
            <a:picLocks noChangeAspect="1"/>
          </p:cNvPicPr>
          <p:nvPr/>
        </p:nvPicPr>
        <p:blipFill rotWithShape="1">
          <a:blip r:embed="rId2"/>
          <a:srcRect l="140" r="-3" b="-3"/>
          <a:stretch/>
        </p:blipFill>
        <p:spPr>
          <a:xfrm>
            <a:off x="144000" y="144000"/>
            <a:ext cx="5280100" cy="6060155"/>
          </a:xfrm>
          <a:prstGeom prst="rect">
            <a:avLst/>
          </a:prstGeom>
          <a:noFill/>
        </p:spPr>
      </p:pic>
      <p:sp>
        <p:nvSpPr>
          <p:cNvPr id="6" name="Slide Number Placeholder 5">
            <a:extLst>
              <a:ext uri="{FF2B5EF4-FFF2-40B4-BE49-F238E27FC236}">
                <a16:creationId xmlns="" xmlns:a16="http://schemas.microsoft.com/office/drawing/2014/main" id="{F8181FED-36B5-491B-94D1-65B4858E2B21}"/>
              </a:ext>
            </a:extLst>
          </p:cNvPr>
          <p:cNvSpPr>
            <a:spLocks noGrp="1"/>
          </p:cNvSpPr>
          <p:nvPr>
            <p:ph type="sldNum" sz="quarter" idx="14"/>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22</a:t>
            </a:fld>
            <a:endParaRPr lang="en-US" noProof="0"/>
          </a:p>
        </p:txBody>
      </p:sp>
      <p:sp>
        <p:nvSpPr>
          <p:cNvPr id="16" name="Title 1">
            <a:extLst>
              <a:ext uri="{FF2B5EF4-FFF2-40B4-BE49-F238E27FC236}">
                <a16:creationId xmlns="" xmlns:a16="http://schemas.microsoft.com/office/drawing/2014/main" id="{CB8755C6-AA54-40B0-A070-E842062E75E6}"/>
              </a:ext>
            </a:extLst>
          </p:cNvPr>
          <p:cNvSpPr>
            <a:spLocks noGrp="1"/>
          </p:cNvSpPr>
          <p:nvPr>
            <p:ph type="ctrTitle"/>
          </p:nvPr>
        </p:nvSpPr>
        <p:spPr>
          <a:xfrm>
            <a:off x="5495278" y="3604334"/>
            <a:ext cx="6462943" cy="1473693"/>
          </a:xfrm>
          <a:gradFill>
            <a:gsLst>
              <a:gs pos="0">
                <a:schemeClr val="accent1">
                  <a:lumMod val="75000"/>
                </a:schemeClr>
              </a:gs>
              <a:gs pos="80000">
                <a:schemeClr val="tx1"/>
              </a:gs>
            </a:gsLst>
          </a:gradFill>
        </p:spPr>
        <p:txBody>
          <a:bodyPr anchor="ctr"/>
          <a:lstStyle/>
          <a:p>
            <a:r>
              <a:rPr lang="en-US" sz="6600" dirty="0"/>
              <a:t>TEXT REMOVAL</a:t>
            </a:r>
          </a:p>
        </p:txBody>
      </p:sp>
    </p:spTree>
    <p:extLst>
      <p:ext uri="{BB962C8B-B14F-4D97-AF65-F5344CB8AC3E}">
        <p14:creationId xmlns:p14="http://schemas.microsoft.com/office/powerpoint/2010/main" val="283090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707F83B-3230-4F71-A502-0344083520A6}"/>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23</a:t>
            </a:fld>
            <a:endParaRPr lang="en-US" noProof="0"/>
          </a:p>
        </p:txBody>
      </p:sp>
      <p:sp>
        <p:nvSpPr>
          <p:cNvPr id="12" name="Title 2">
            <a:extLst>
              <a:ext uri="{FF2B5EF4-FFF2-40B4-BE49-F238E27FC236}">
                <a16:creationId xmlns="" xmlns:a16="http://schemas.microsoft.com/office/drawing/2014/main" id="{6103A5DF-CDF7-493E-8DEC-166ACD220362}"/>
              </a:ext>
            </a:extLst>
          </p:cNvPr>
          <p:cNvSpPr>
            <a:spLocks noGrp="1"/>
          </p:cNvSpPr>
          <p:nvPr>
            <p:ph type="title"/>
          </p:nvPr>
        </p:nvSpPr>
        <p:spPr>
          <a:xfrm>
            <a:off x="432000" y="432000"/>
            <a:ext cx="11340000" cy="432000"/>
          </a:xfrm>
        </p:spPr>
        <p:txBody>
          <a:bodyPr/>
          <a:lstStyle/>
          <a:p>
            <a:r>
              <a:rPr lang="en-US" dirty="0"/>
              <a:t>FLOW CHART</a:t>
            </a:r>
          </a:p>
        </p:txBody>
      </p:sp>
      <p:pic>
        <p:nvPicPr>
          <p:cNvPr id="7" name="Picture 6">
            <a:extLst>
              <a:ext uri="{FF2B5EF4-FFF2-40B4-BE49-F238E27FC236}">
                <a16:creationId xmlns="" xmlns:a16="http://schemas.microsoft.com/office/drawing/2014/main" id="{3CF24022-94E1-4917-8C73-4281E2417C60}"/>
              </a:ext>
            </a:extLst>
          </p:cNvPr>
          <p:cNvPicPr>
            <a:picLocks noChangeAspect="1"/>
          </p:cNvPicPr>
          <p:nvPr/>
        </p:nvPicPr>
        <p:blipFill>
          <a:blip r:embed="rId2"/>
          <a:stretch>
            <a:fillRect/>
          </a:stretch>
        </p:blipFill>
        <p:spPr>
          <a:xfrm>
            <a:off x="1171166" y="1008000"/>
            <a:ext cx="9861664" cy="4881523"/>
          </a:xfrm>
          <a:prstGeom prst="rect">
            <a:avLst/>
          </a:prstGeom>
          <a:noFill/>
        </p:spPr>
      </p:pic>
    </p:spTree>
    <p:extLst>
      <p:ext uri="{BB962C8B-B14F-4D97-AF65-F5344CB8AC3E}">
        <p14:creationId xmlns:p14="http://schemas.microsoft.com/office/powerpoint/2010/main" val="114391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24</a:t>
            </a:fld>
            <a:endParaRPr lang="en-US" noProof="0"/>
          </a:p>
        </p:txBody>
      </p:sp>
      <p:pic>
        <p:nvPicPr>
          <p:cNvPr id="2" name="Picture 1">
            <a:extLst>
              <a:ext uri="{FF2B5EF4-FFF2-40B4-BE49-F238E27FC236}">
                <a16:creationId xmlns="" xmlns:a16="http://schemas.microsoft.com/office/drawing/2014/main" id="{D6F9E496-BE54-4CF9-8B28-E27D2E4390F6}"/>
              </a:ext>
            </a:extLst>
          </p:cNvPr>
          <p:cNvPicPr>
            <a:picLocks noChangeAspect="1"/>
          </p:cNvPicPr>
          <p:nvPr/>
        </p:nvPicPr>
        <p:blipFill rotWithShape="1">
          <a:blip r:embed="rId2"/>
          <a:srcRect r="4379" b="3"/>
          <a:stretch/>
        </p:blipFill>
        <p:spPr>
          <a:xfrm>
            <a:off x="496200" y="1486323"/>
            <a:ext cx="5599800" cy="4213751"/>
          </a:xfrm>
          <a:prstGeom prst="rect">
            <a:avLst/>
          </a:prstGeom>
          <a:noFill/>
        </p:spPr>
      </p:pic>
      <p:pic>
        <p:nvPicPr>
          <p:cNvPr id="6" name="Picture 5">
            <a:extLst>
              <a:ext uri="{FF2B5EF4-FFF2-40B4-BE49-F238E27FC236}">
                <a16:creationId xmlns="" xmlns:a16="http://schemas.microsoft.com/office/drawing/2014/main" id="{2CB41E9D-C669-458F-BF7F-025A9437AC87}"/>
              </a:ext>
            </a:extLst>
          </p:cNvPr>
          <p:cNvPicPr>
            <a:picLocks noChangeAspect="1"/>
          </p:cNvPicPr>
          <p:nvPr/>
        </p:nvPicPr>
        <p:blipFill rotWithShape="1">
          <a:blip r:embed="rId3"/>
          <a:srcRect l="687" r="4440" b="3"/>
          <a:stretch/>
        </p:blipFill>
        <p:spPr>
          <a:xfrm>
            <a:off x="6206425" y="1486324"/>
            <a:ext cx="5565575" cy="4213751"/>
          </a:xfrm>
          <a:prstGeom prst="rect">
            <a:avLst/>
          </a:prstGeom>
          <a:noFill/>
        </p:spPr>
      </p:pic>
      <p:sp>
        <p:nvSpPr>
          <p:cNvPr id="8" name="TextBox 7">
            <a:extLst>
              <a:ext uri="{FF2B5EF4-FFF2-40B4-BE49-F238E27FC236}">
                <a16:creationId xmlns="" xmlns:a16="http://schemas.microsoft.com/office/drawing/2014/main" id="{4408E5B7-BCEE-4A2F-8703-E29FD9370608}"/>
              </a:ext>
            </a:extLst>
          </p:cNvPr>
          <p:cNvSpPr txBox="1"/>
          <p:nvPr/>
        </p:nvSpPr>
        <p:spPr>
          <a:xfrm>
            <a:off x="496200" y="602389"/>
            <a:ext cx="11027016" cy="523220"/>
          </a:xfrm>
          <a:prstGeom prst="rect">
            <a:avLst/>
          </a:prstGeom>
          <a:noFill/>
        </p:spPr>
        <p:txBody>
          <a:bodyPr wrap="square" rtlCol="0">
            <a:spAutoFit/>
          </a:bodyPr>
          <a:lstStyle/>
          <a:p>
            <a:r>
              <a:rPr lang="en-US" sz="2800" dirty="0">
                <a:solidFill>
                  <a:schemeClr val="bg1"/>
                </a:solidFill>
              </a:rPr>
              <a:t>REMOVING TEXT FROM THE IMAGE:</a:t>
            </a:r>
          </a:p>
        </p:txBody>
      </p:sp>
    </p:spTree>
    <p:extLst>
      <p:ext uri="{BB962C8B-B14F-4D97-AF65-F5344CB8AC3E}">
        <p14:creationId xmlns:p14="http://schemas.microsoft.com/office/powerpoint/2010/main" val="84613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25</a:t>
            </a:fld>
            <a:endParaRPr lang="en-US" noProof="0"/>
          </a:p>
        </p:txBody>
      </p:sp>
      <p:pic>
        <p:nvPicPr>
          <p:cNvPr id="3" name="Picture 2">
            <a:extLst>
              <a:ext uri="{FF2B5EF4-FFF2-40B4-BE49-F238E27FC236}">
                <a16:creationId xmlns="" xmlns:a16="http://schemas.microsoft.com/office/drawing/2014/main" id="{8043EE6A-8B05-465F-A594-1C589C71FA04}"/>
              </a:ext>
            </a:extLst>
          </p:cNvPr>
          <p:cNvPicPr>
            <a:picLocks noChangeAspect="1"/>
          </p:cNvPicPr>
          <p:nvPr/>
        </p:nvPicPr>
        <p:blipFill>
          <a:blip r:embed="rId2"/>
          <a:stretch>
            <a:fillRect/>
          </a:stretch>
        </p:blipFill>
        <p:spPr>
          <a:xfrm>
            <a:off x="485949" y="2205037"/>
            <a:ext cx="3624740" cy="2554974"/>
          </a:xfrm>
          <a:prstGeom prst="rect">
            <a:avLst/>
          </a:prstGeom>
        </p:spPr>
      </p:pic>
      <p:pic>
        <p:nvPicPr>
          <p:cNvPr id="4" name="Picture 3">
            <a:extLst>
              <a:ext uri="{FF2B5EF4-FFF2-40B4-BE49-F238E27FC236}">
                <a16:creationId xmlns="" xmlns:a16="http://schemas.microsoft.com/office/drawing/2014/main" id="{EFFDB14F-880D-486D-8788-930392444EB8}"/>
              </a:ext>
            </a:extLst>
          </p:cNvPr>
          <p:cNvPicPr>
            <a:picLocks noChangeAspect="1"/>
          </p:cNvPicPr>
          <p:nvPr/>
        </p:nvPicPr>
        <p:blipFill>
          <a:blip r:embed="rId3"/>
          <a:stretch>
            <a:fillRect/>
          </a:stretch>
        </p:blipFill>
        <p:spPr>
          <a:xfrm>
            <a:off x="4214814" y="2205037"/>
            <a:ext cx="3658248" cy="2559737"/>
          </a:xfrm>
          <a:prstGeom prst="rect">
            <a:avLst/>
          </a:prstGeom>
        </p:spPr>
      </p:pic>
      <p:pic>
        <p:nvPicPr>
          <p:cNvPr id="7" name="Picture 6">
            <a:extLst>
              <a:ext uri="{FF2B5EF4-FFF2-40B4-BE49-F238E27FC236}">
                <a16:creationId xmlns="" xmlns:a16="http://schemas.microsoft.com/office/drawing/2014/main" id="{11006C5E-0F6F-4826-9A1C-34963B3AEFEF}"/>
              </a:ext>
            </a:extLst>
          </p:cNvPr>
          <p:cNvPicPr>
            <a:picLocks noChangeAspect="1"/>
          </p:cNvPicPr>
          <p:nvPr/>
        </p:nvPicPr>
        <p:blipFill>
          <a:blip r:embed="rId4"/>
          <a:stretch>
            <a:fillRect/>
          </a:stretch>
        </p:blipFill>
        <p:spPr>
          <a:xfrm>
            <a:off x="7977187" y="2209800"/>
            <a:ext cx="3605978" cy="2559737"/>
          </a:xfrm>
          <a:prstGeom prst="rect">
            <a:avLst/>
          </a:prstGeom>
        </p:spPr>
      </p:pic>
      <p:sp>
        <p:nvSpPr>
          <p:cNvPr id="9" name="TextBox 8">
            <a:extLst>
              <a:ext uri="{FF2B5EF4-FFF2-40B4-BE49-F238E27FC236}">
                <a16:creationId xmlns="" xmlns:a16="http://schemas.microsoft.com/office/drawing/2014/main" id="{42927FC5-97BB-4CE9-B02C-45AF2A34789D}"/>
              </a:ext>
            </a:extLst>
          </p:cNvPr>
          <p:cNvSpPr txBox="1"/>
          <p:nvPr/>
        </p:nvSpPr>
        <p:spPr>
          <a:xfrm>
            <a:off x="496200" y="602389"/>
            <a:ext cx="11027016" cy="523220"/>
          </a:xfrm>
          <a:prstGeom prst="rect">
            <a:avLst/>
          </a:prstGeom>
          <a:noFill/>
        </p:spPr>
        <p:txBody>
          <a:bodyPr wrap="square" rtlCol="0">
            <a:spAutoFit/>
          </a:bodyPr>
          <a:lstStyle/>
          <a:p>
            <a:r>
              <a:rPr lang="en-US" sz="2800" dirty="0">
                <a:solidFill>
                  <a:schemeClr val="bg1"/>
                </a:solidFill>
              </a:rPr>
              <a:t>REMOVING TEXT FROM THE IMAGE:</a:t>
            </a:r>
          </a:p>
        </p:txBody>
      </p:sp>
    </p:spTree>
    <p:extLst>
      <p:ext uri="{BB962C8B-B14F-4D97-AF65-F5344CB8AC3E}">
        <p14:creationId xmlns:p14="http://schemas.microsoft.com/office/powerpoint/2010/main" val="250016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26</a:t>
            </a:fld>
            <a:endParaRPr lang="en-US" noProof="0"/>
          </a:p>
        </p:txBody>
      </p:sp>
      <p:sp>
        <p:nvSpPr>
          <p:cNvPr id="14" name="Title 2">
            <a:extLst>
              <a:ext uri="{FF2B5EF4-FFF2-40B4-BE49-F238E27FC236}">
                <a16:creationId xmlns="" xmlns:a16="http://schemas.microsoft.com/office/drawing/2014/main" id="{ABF5F7AD-64BF-4465-BFF2-57AA7D3BB41A}"/>
              </a:ext>
            </a:extLst>
          </p:cNvPr>
          <p:cNvSpPr>
            <a:spLocks noGrp="1"/>
          </p:cNvSpPr>
          <p:nvPr>
            <p:ph type="title"/>
          </p:nvPr>
        </p:nvSpPr>
        <p:spPr>
          <a:xfrm>
            <a:off x="432000" y="432000"/>
            <a:ext cx="11340000" cy="432000"/>
          </a:xfrm>
        </p:spPr>
        <p:txBody>
          <a:bodyPr anchor="ctr">
            <a:normAutofit/>
          </a:bodyPr>
          <a:lstStyle/>
          <a:p>
            <a:r>
              <a:rPr lang="en-US" sz="3000"/>
              <a:t>FINAL OUTPUT:</a:t>
            </a:r>
          </a:p>
        </p:txBody>
      </p:sp>
      <p:pic>
        <p:nvPicPr>
          <p:cNvPr id="3" name="Picture 2">
            <a:extLst>
              <a:ext uri="{FF2B5EF4-FFF2-40B4-BE49-F238E27FC236}">
                <a16:creationId xmlns="" xmlns:a16="http://schemas.microsoft.com/office/drawing/2014/main" id="{80AAD67B-417F-4887-95D6-CFF4C7B8DB9D}"/>
              </a:ext>
            </a:extLst>
          </p:cNvPr>
          <p:cNvPicPr>
            <a:picLocks noChangeAspect="1"/>
          </p:cNvPicPr>
          <p:nvPr/>
        </p:nvPicPr>
        <p:blipFill>
          <a:blip r:embed="rId2"/>
          <a:stretch>
            <a:fillRect/>
          </a:stretch>
        </p:blipFill>
        <p:spPr>
          <a:xfrm>
            <a:off x="2578641" y="1008000"/>
            <a:ext cx="7046714" cy="4881523"/>
          </a:xfrm>
          <a:prstGeom prst="rect">
            <a:avLst/>
          </a:prstGeom>
          <a:noFill/>
        </p:spPr>
      </p:pic>
    </p:spTree>
    <p:extLst>
      <p:ext uri="{BB962C8B-B14F-4D97-AF65-F5344CB8AC3E}">
        <p14:creationId xmlns:p14="http://schemas.microsoft.com/office/powerpoint/2010/main" val="2102020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7" descr="Abstract polygon architecture" title="Abstract polygon architecture">
            <a:extLst>
              <a:ext uri="{FF2B5EF4-FFF2-40B4-BE49-F238E27FC236}">
                <a16:creationId xmlns="" xmlns:a16="http://schemas.microsoft.com/office/drawing/2014/main" id="{7EF0AAC6-F5C7-4C86-AE8D-671A076F2986}"/>
              </a:ext>
            </a:extLst>
          </p:cNvPr>
          <p:cNvPicPr>
            <a:picLocks noChangeAspect="1"/>
          </p:cNvPicPr>
          <p:nvPr/>
        </p:nvPicPr>
        <p:blipFill rotWithShape="1">
          <a:blip r:embed="rId2"/>
          <a:srcRect l="140" r="-3" b="-3"/>
          <a:stretch/>
        </p:blipFill>
        <p:spPr>
          <a:xfrm>
            <a:off x="144000" y="144000"/>
            <a:ext cx="5280100" cy="6060155"/>
          </a:xfrm>
          <a:prstGeom prst="rect">
            <a:avLst/>
          </a:prstGeom>
          <a:noFill/>
        </p:spPr>
      </p:pic>
      <p:sp>
        <p:nvSpPr>
          <p:cNvPr id="6" name="Slide Number Placeholder 5">
            <a:extLst>
              <a:ext uri="{FF2B5EF4-FFF2-40B4-BE49-F238E27FC236}">
                <a16:creationId xmlns="" xmlns:a16="http://schemas.microsoft.com/office/drawing/2014/main" id="{F8181FED-36B5-491B-94D1-65B4858E2B21}"/>
              </a:ext>
            </a:extLst>
          </p:cNvPr>
          <p:cNvSpPr>
            <a:spLocks noGrp="1"/>
          </p:cNvSpPr>
          <p:nvPr>
            <p:ph type="sldNum" sz="quarter" idx="14"/>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27</a:t>
            </a:fld>
            <a:endParaRPr lang="en-US" noProof="0"/>
          </a:p>
        </p:txBody>
      </p:sp>
      <p:sp>
        <p:nvSpPr>
          <p:cNvPr id="16" name="Title 1">
            <a:extLst>
              <a:ext uri="{FF2B5EF4-FFF2-40B4-BE49-F238E27FC236}">
                <a16:creationId xmlns="" xmlns:a16="http://schemas.microsoft.com/office/drawing/2014/main" id="{CB8755C6-AA54-40B0-A070-E842062E75E6}"/>
              </a:ext>
            </a:extLst>
          </p:cNvPr>
          <p:cNvSpPr>
            <a:spLocks noGrp="1"/>
          </p:cNvSpPr>
          <p:nvPr>
            <p:ph type="ctrTitle"/>
          </p:nvPr>
        </p:nvSpPr>
        <p:spPr>
          <a:xfrm>
            <a:off x="5557421" y="3604334"/>
            <a:ext cx="6400800" cy="1473693"/>
          </a:xfrm>
          <a:gradFill>
            <a:gsLst>
              <a:gs pos="0">
                <a:schemeClr val="accent1">
                  <a:lumMod val="75000"/>
                </a:schemeClr>
              </a:gs>
              <a:gs pos="80000">
                <a:schemeClr val="tx1"/>
              </a:gs>
            </a:gsLst>
          </a:gradFill>
        </p:spPr>
        <p:txBody>
          <a:bodyPr anchor="ctr"/>
          <a:lstStyle/>
          <a:p>
            <a:r>
              <a:rPr lang="en-US" sz="5400" dirty="0"/>
              <a:t>TRANSLATED TEXT</a:t>
            </a:r>
          </a:p>
        </p:txBody>
      </p:sp>
    </p:spTree>
    <p:extLst>
      <p:ext uri="{BB962C8B-B14F-4D97-AF65-F5344CB8AC3E}">
        <p14:creationId xmlns:p14="http://schemas.microsoft.com/office/powerpoint/2010/main" val="374528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5D29D9C-F527-4787-B16D-3680697D921E}"/>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28</a:t>
            </a:fld>
            <a:endParaRPr lang="en-US" noProof="0"/>
          </a:p>
        </p:txBody>
      </p:sp>
      <p:sp>
        <p:nvSpPr>
          <p:cNvPr id="12" name="Title 2">
            <a:extLst>
              <a:ext uri="{FF2B5EF4-FFF2-40B4-BE49-F238E27FC236}">
                <a16:creationId xmlns="" xmlns:a16="http://schemas.microsoft.com/office/drawing/2014/main" id="{F9F09E4B-F347-4794-941A-7E239C92497F}"/>
              </a:ext>
            </a:extLst>
          </p:cNvPr>
          <p:cNvSpPr>
            <a:spLocks noGrp="1"/>
          </p:cNvSpPr>
          <p:nvPr>
            <p:ph type="title"/>
          </p:nvPr>
        </p:nvSpPr>
        <p:spPr>
          <a:xfrm>
            <a:off x="432000" y="432000"/>
            <a:ext cx="11340000" cy="432000"/>
          </a:xfrm>
        </p:spPr>
        <p:txBody>
          <a:bodyPr/>
          <a:lstStyle/>
          <a:p>
            <a:r>
              <a:rPr lang="en-US" dirty="0"/>
              <a:t>FLOW CHART:</a:t>
            </a:r>
          </a:p>
        </p:txBody>
      </p:sp>
      <p:pic>
        <p:nvPicPr>
          <p:cNvPr id="7" name="Picture 6">
            <a:extLst>
              <a:ext uri="{FF2B5EF4-FFF2-40B4-BE49-F238E27FC236}">
                <a16:creationId xmlns="" xmlns:a16="http://schemas.microsoft.com/office/drawing/2014/main" id="{4ECD51A0-F6B1-4045-A2F4-9501BB1A0AEE}"/>
              </a:ext>
            </a:extLst>
          </p:cNvPr>
          <p:cNvPicPr>
            <a:picLocks noChangeAspect="1"/>
          </p:cNvPicPr>
          <p:nvPr/>
        </p:nvPicPr>
        <p:blipFill>
          <a:blip r:embed="rId2"/>
          <a:stretch>
            <a:fillRect/>
          </a:stretch>
        </p:blipFill>
        <p:spPr>
          <a:xfrm>
            <a:off x="2389814" y="1008000"/>
            <a:ext cx="7424368" cy="4881523"/>
          </a:xfrm>
          <a:prstGeom prst="rect">
            <a:avLst/>
          </a:prstGeom>
          <a:noFill/>
        </p:spPr>
      </p:pic>
    </p:spTree>
    <p:extLst>
      <p:ext uri="{BB962C8B-B14F-4D97-AF65-F5344CB8AC3E}">
        <p14:creationId xmlns:p14="http://schemas.microsoft.com/office/powerpoint/2010/main" val="23419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29</a:t>
            </a:fld>
            <a:endParaRPr lang="en-US" noProof="0"/>
          </a:p>
        </p:txBody>
      </p:sp>
      <p:sp>
        <p:nvSpPr>
          <p:cNvPr id="14" name="Title 2">
            <a:extLst>
              <a:ext uri="{FF2B5EF4-FFF2-40B4-BE49-F238E27FC236}">
                <a16:creationId xmlns="" xmlns:a16="http://schemas.microsoft.com/office/drawing/2014/main" id="{ABF5F7AD-64BF-4465-BFF2-57AA7D3BB41A}"/>
              </a:ext>
            </a:extLst>
          </p:cNvPr>
          <p:cNvSpPr>
            <a:spLocks noGrp="1"/>
          </p:cNvSpPr>
          <p:nvPr>
            <p:ph type="title"/>
          </p:nvPr>
        </p:nvSpPr>
        <p:spPr>
          <a:xfrm>
            <a:off x="432000" y="432000"/>
            <a:ext cx="11340000" cy="739852"/>
          </a:xfrm>
        </p:spPr>
        <p:txBody>
          <a:bodyPr anchor="ctr">
            <a:normAutofit/>
          </a:bodyPr>
          <a:lstStyle/>
          <a:p>
            <a:r>
              <a:rPr lang="en-US" dirty="0"/>
              <a:t>TRANSLATED TEXT</a:t>
            </a:r>
          </a:p>
        </p:txBody>
      </p:sp>
      <p:pic>
        <p:nvPicPr>
          <p:cNvPr id="2" name="Picture 1">
            <a:extLst>
              <a:ext uri="{FF2B5EF4-FFF2-40B4-BE49-F238E27FC236}">
                <a16:creationId xmlns="" xmlns:a16="http://schemas.microsoft.com/office/drawing/2014/main" id="{5C5BEF14-64D8-4AD5-AFAD-04AEA96E2BC7}"/>
              </a:ext>
            </a:extLst>
          </p:cNvPr>
          <p:cNvPicPr>
            <a:picLocks noChangeAspect="1"/>
          </p:cNvPicPr>
          <p:nvPr/>
        </p:nvPicPr>
        <p:blipFill rotWithShape="1">
          <a:blip r:embed="rId2"/>
          <a:srcRect l="2388"/>
          <a:stretch/>
        </p:blipFill>
        <p:spPr>
          <a:xfrm>
            <a:off x="514350" y="2176462"/>
            <a:ext cx="3365700" cy="2505075"/>
          </a:xfrm>
          <a:prstGeom prst="rect">
            <a:avLst/>
          </a:prstGeom>
        </p:spPr>
      </p:pic>
      <p:pic>
        <p:nvPicPr>
          <p:cNvPr id="4" name="Picture 3">
            <a:extLst>
              <a:ext uri="{FF2B5EF4-FFF2-40B4-BE49-F238E27FC236}">
                <a16:creationId xmlns="" xmlns:a16="http://schemas.microsoft.com/office/drawing/2014/main" id="{13244AB8-F1B2-4933-A90F-FDFEF606C76E}"/>
              </a:ext>
            </a:extLst>
          </p:cNvPr>
          <p:cNvPicPr>
            <a:picLocks noChangeAspect="1"/>
          </p:cNvPicPr>
          <p:nvPr/>
        </p:nvPicPr>
        <p:blipFill>
          <a:blip r:embed="rId3"/>
          <a:stretch>
            <a:fillRect/>
          </a:stretch>
        </p:blipFill>
        <p:spPr>
          <a:xfrm>
            <a:off x="4151944" y="2176462"/>
            <a:ext cx="3365700" cy="2505075"/>
          </a:xfrm>
          <a:prstGeom prst="rect">
            <a:avLst/>
          </a:prstGeom>
        </p:spPr>
      </p:pic>
    </p:spTree>
    <p:extLst>
      <p:ext uri="{BB962C8B-B14F-4D97-AF65-F5344CB8AC3E}">
        <p14:creationId xmlns:p14="http://schemas.microsoft.com/office/powerpoint/2010/main" val="234535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817B532-072D-4892-8A8A-6C2F23FCA94C}"/>
              </a:ext>
            </a:extLst>
          </p:cNvPr>
          <p:cNvSpPr>
            <a:spLocks noGrp="1"/>
          </p:cNvSpPr>
          <p:nvPr>
            <p:ph type="sldNum" sz="quarter" idx="33"/>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3</a:t>
            </a:fld>
            <a:endParaRPr lang="en-US" noProof="0"/>
          </a:p>
        </p:txBody>
      </p:sp>
      <p:sp>
        <p:nvSpPr>
          <p:cNvPr id="11" name="Title 2">
            <a:extLst>
              <a:ext uri="{FF2B5EF4-FFF2-40B4-BE49-F238E27FC236}">
                <a16:creationId xmlns="" xmlns:a16="http://schemas.microsoft.com/office/drawing/2014/main" id="{9F1EE2A1-38B9-4C4B-B066-E1171A0AB68F}"/>
              </a:ext>
            </a:extLst>
          </p:cNvPr>
          <p:cNvSpPr>
            <a:spLocks noGrp="1"/>
          </p:cNvSpPr>
          <p:nvPr>
            <p:ph type="title"/>
          </p:nvPr>
        </p:nvSpPr>
        <p:spPr>
          <a:xfrm>
            <a:off x="432000" y="432000"/>
            <a:ext cx="11340000" cy="432000"/>
          </a:xfrm>
        </p:spPr>
        <p:txBody>
          <a:bodyPr/>
          <a:lstStyle/>
          <a:p>
            <a:r>
              <a:rPr lang="en-US" dirty="0"/>
              <a:t>FLOW CHART:</a:t>
            </a:r>
          </a:p>
        </p:txBody>
      </p:sp>
      <p:pic>
        <p:nvPicPr>
          <p:cNvPr id="7" name="Picture 6">
            <a:extLst>
              <a:ext uri="{FF2B5EF4-FFF2-40B4-BE49-F238E27FC236}">
                <a16:creationId xmlns="" xmlns:a16="http://schemas.microsoft.com/office/drawing/2014/main" id="{94F41222-EB9C-4D36-9AB0-F64AA60B8195}"/>
              </a:ext>
            </a:extLst>
          </p:cNvPr>
          <p:cNvPicPr>
            <a:picLocks noChangeAspect="1"/>
          </p:cNvPicPr>
          <p:nvPr/>
        </p:nvPicPr>
        <p:blipFill>
          <a:blip r:embed="rId2"/>
          <a:stretch>
            <a:fillRect/>
          </a:stretch>
        </p:blipFill>
        <p:spPr>
          <a:xfrm>
            <a:off x="4476750" y="864000"/>
            <a:ext cx="2996008" cy="5327250"/>
          </a:xfrm>
          <a:prstGeom prst="rect">
            <a:avLst/>
          </a:prstGeom>
        </p:spPr>
      </p:pic>
    </p:spTree>
    <p:extLst>
      <p:ext uri="{BB962C8B-B14F-4D97-AF65-F5344CB8AC3E}">
        <p14:creationId xmlns:p14="http://schemas.microsoft.com/office/powerpoint/2010/main" val="1931671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A660B0B-D29D-4F2C-8F53-6D74B2A3BE07}"/>
              </a:ext>
            </a:extLst>
          </p:cNvPr>
          <p:cNvSpPr>
            <a:spLocks noGrp="1"/>
          </p:cNvSpPr>
          <p:nvPr>
            <p:ph type="sldNum" sz="quarter" idx="33"/>
          </p:nvPr>
        </p:nvSpPr>
        <p:spPr>
          <a:xfrm>
            <a:off x="11677425" y="6322399"/>
            <a:ext cx="370575" cy="365125"/>
          </a:xfrm>
        </p:spPr>
        <p:txBody>
          <a:bodyPr/>
          <a:lstStyle/>
          <a:p>
            <a:fld id="{19B51A1E-902D-48AF-9020-955120F399B6}" type="slidenum">
              <a:rPr lang="en-US" noProof="0" smtClean="0"/>
              <a:pPr/>
              <a:t>30</a:t>
            </a:fld>
            <a:endParaRPr lang="en-US" noProof="0" dirty="0"/>
          </a:p>
        </p:txBody>
      </p:sp>
      <p:sp>
        <p:nvSpPr>
          <p:cNvPr id="3" name="Title 2">
            <a:extLst>
              <a:ext uri="{FF2B5EF4-FFF2-40B4-BE49-F238E27FC236}">
                <a16:creationId xmlns="" xmlns:a16="http://schemas.microsoft.com/office/drawing/2014/main" id="{A1793F87-01CD-4CCE-9B63-D2F20CA2AFF6}"/>
              </a:ext>
            </a:extLst>
          </p:cNvPr>
          <p:cNvSpPr>
            <a:spLocks noGrp="1"/>
          </p:cNvSpPr>
          <p:nvPr>
            <p:ph type="title"/>
          </p:nvPr>
        </p:nvSpPr>
        <p:spPr>
          <a:xfrm>
            <a:off x="432000" y="432000"/>
            <a:ext cx="11340000" cy="432000"/>
          </a:xfrm>
        </p:spPr>
        <p:txBody>
          <a:bodyPr/>
          <a:lstStyle/>
          <a:p>
            <a:r>
              <a:rPr lang="en-US" sz="3600"/>
              <a:t>FINAL OUTPUT:</a:t>
            </a:r>
            <a:endParaRPr lang="en-US" sz="3600" dirty="0"/>
          </a:p>
        </p:txBody>
      </p:sp>
      <p:pic>
        <p:nvPicPr>
          <p:cNvPr id="5" name="Content Placeholder 4">
            <a:extLst>
              <a:ext uri="{FF2B5EF4-FFF2-40B4-BE49-F238E27FC236}">
                <a16:creationId xmlns="" xmlns:a16="http://schemas.microsoft.com/office/drawing/2014/main" id="{4CF5D20D-7F24-4499-98E0-B835A90B25D0}"/>
              </a:ext>
            </a:extLst>
          </p:cNvPr>
          <p:cNvPicPr>
            <a:picLocks noGrp="1" noChangeAspect="1"/>
          </p:cNvPicPr>
          <p:nvPr>
            <p:ph idx="34"/>
          </p:nvPr>
        </p:nvPicPr>
        <p:blipFill>
          <a:blip r:embed="rId2"/>
          <a:stretch>
            <a:fillRect/>
          </a:stretch>
        </p:blipFill>
        <p:spPr>
          <a:xfrm>
            <a:off x="819944" y="1447799"/>
            <a:ext cx="3571875" cy="3962400"/>
          </a:xfrm>
          <a:prstGeom prst="rect">
            <a:avLst/>
          </a:prstGeom>
        </p:spPr>
      </p:pic>
      <p:pic>
        <p:nvPicPr>
          <p:cNvPr id="6" name="Picture 5">
            <a:extLst>
              <a:ext uri="{FF2B5EF4-FFF2-40B4-BE49-F238E27FC236}">
                <a16:creationId xmlns="" xmlns:a16="http://schemas.microsoft.com/office/drawing/2014/main" id="{26AB15C0-44AA-4328-B6A5-77075B12E4DF}"/>
              </a:ext>
            </a:extLst>
          </p:cNvPr>
          <p:cNvPicPr>
            <a:picLocks noChangeAspect="1"/>
          </p:cNvPicPr>
          <p:nvPr/>
        </p:nvPicPr>
        <p:blipFill>
          <a:blip r:embed="rId3"/>
          <a:stretch>
            <a:fillRect/>
          </a:stretch>
        </p:blipFill>
        <p:spPr>
          <a:xfrm>
            <a:off x="4657726" y="1447799"/>
            <a:ext cx="6934200" cy="3962399"/>
          </a:xfrm>
          <a:prstGeom prst="rect">
            <a:avLst/>
          </a:prstGeom>
        </p:spPr>
      </p:pic>
    </p:spTree>
    <p:extLst>
      <p:ext uri="{BB962C8B-B14F-4D97-AF65-F5344CB8AC3E}">
        <p14:creationId xmlns:p14="http://schemas.microsoft.com/office/powerpoint/2010/main" val="2939316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7" descr="Abstract polygon architecture" title="Abstract polygon architecture">
            <a:extLst>
              <a:ext uri="{FF2B5EF4-FFF2-40B4-BE49-F238E27FC236}">
                <a16:creationId xmlns="" xmlns:a16="http://schemas.microsoft.com/office/drawing/2014/main" id="{7EF0AAC6-F5C7-4C86-AE8D-671A076F2986}"/>
              </a:ext>
            </a:extLst>
          </p:cNvPr>
          <p:cNvPicPr>
            <a:picLocks noChangeAspect="1"/>
          </p:cNvPicPr>
          <p:nvPr/>
        </p:nvPicPr>
        <p:blipFill rotWithShape="1">
          <a:blip r:embed="rId2"/>
          <a:srcRect l="140" r="-3" b="-3"/>
          <a:stretch/>
        </p:blipFill>
        <p:spPr>
          <a:xfrm>
            <a:off x="144000" y="144000"/>
            <a:ext cx="5280100" cy="6060155"/>
          </a:xfrm>
          <a:prstGeom prst="rect">
            <a:avLst/>
          </a:prstGeom>
          <a:noFill/>
        </p:spPr>
      </p:pic>
      <p:sp>
        <p:nvSpPr>
          <p:cNvPr id="6" name="Slide Number Placeholder 5">
            <a:extLst>
              <a:ext uri="{FF2B5EF4-FFF2-40B4-BE49-F238E27FC236}">
                <a16:creationId xmlns="" xmlns:a16="http://schemas.microsoft.com/office/drawing/2014/main" id="{F8181FED-36B5-491B-94D1-65B4858E2B21}"/>
              </a:ext>
            </a:extLst>
          </p:cNvPr>
          <p:cNvSpPr>
            <a:spLocks noGrp="1"/>
          </p:cNvSpPr>
          <p:nvPr>
            <p:ph type="sldNum" sz="quarter" idx="14"/>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31</a:t>
            </a:fld>
            <a:endParaRPr lang="en-US" noProof="0"/>
          </a:p>
        </p:txBody>
      </p:sp>
      <p:sp>
        <p:nvSpPr>
          <p:cNvPr id="16" name="Title 1">
            <a:extLst>
              <a:ext uri="{FF2B5EF4-FFF2-40B4-BE49-F238E27FC236}">
                <a16:creationId xmlns="" xmlns:a16="http://schemas.microsoft.com/office/drawing/2014/main" id="{CB8755C6-AA54-40B0-A070-E842062E75E6}"/>
              </a:ext>
            </a:extLst>
          </p:cNvPr>
          <p:cNvSpPr>
            <a:spLocks noGrp="1"/>
          </p:cNvSpPr>
          <p:nvPr>
            <p:ph type="ctrTitle"/>
          </p:nvPr>
        </p:nvSpPr>
        <p:spPr>
          <a:xfrm>
            <a:off x="6551720" y="3604334"/>
            <a:ext cx="4989250" cy="1473693"/>
          </a:xfrm>
          <a:gradFill>
            <a:gsLst>
              <a:gs pos="0">
                <a:schemeClr val="accent1">
                  <a:lumMod val="75000"/>
                </a:schemeClr>
              </a:gs>
              <a:gs pos="80000">
                <a:schemeClr val="tx1"/>
              </a:gs>
            </a:gsLst>
          </a:gradFill>
        </p:spPr>
        <p:txBody>
          <a:bodyPr anchor="ctr"/>
          <a:lstStyle/>
          <a:p>
            <a:pPr algn="ctr"/>
            <a:r>
              <a:rPr lang="en-US" sz="5400" dirty="0"/>
              <a:t>RESULTS</a:t>
            </a:r>
          </a:p>
        </p:txBody>
      </p:sp>
    </p:spTree>
    <p:extLst>
      <p:ext uri="{BB962C8B-B14F-4D97-AF65-F5344CB8AC3E}">
        <p14:creationId xmlns:p14="http://schemas.microsoft.com/office/powerpoint/2010/main" val="1223312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32</a:t>
            </a:fld>
            <a:endParaRPr lang="en-US" dirty="0"/>
          </a:p>
        </p:txBody>
      </p:sp>
      <p:pic>
        <p:nvPicPr>
          <p:cNvPr id="11" name="Picture 10">
            <a:extLst>
              <a:ext uri="{FF2B5EF4-FFF2-40B4-BE49-F238E27FC236}">
                <a16:creationId xmlns="" xmlns:a16="http://schemas.microsoft.com/office/drawing/2014/main" id="{1526427C-C5CF-4134-A4AF-0D30D5B8D4FB}"/>
              </a:ext>
            </a:extLst>
          </p:cNvPr>
          <p:cNvPicPr>
            <a:picLocks noChangeAspect="1"/>
          </p:cNvPicPr>
          <p:nvPr/>
        </p:nvPicPr>
        <p:blipFill rotWithShape="1">
          <a:blip r:embed="rId2"/>
          <a:srcRect b="18772"/>
          <a:stretch/>
        </p:blipFill>
        <p:spPr>
          <a:xfrm>
            <a:off x="0" y="-1"/>
            <a:ext cx="12192000" cy="6858001"/>
          </a:xfrm>
          <a:prstGeom prst="rect">
            <a:avLst/>
          </a:prstGeom>
        </p:spPr>
      </p:pic>
    </p:spTree>
    <p:extLst>
      <p:ext uri="{BB962C8B-B14F-4D97-AF65-F5344CB8AC3E}">
        <p14:creationId xmlns:p14="http://schemas.microsoft.com/office/powerpoint/2010/main" val="665219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33</a:t>
            </a:fld>
            <a:endParaRPr lang="en-US" dirty="0"/>
          </a:p>
        </p:txBody>
      </p:sp>
      <p:pic>
        <p:nvPicPr>
          <p:cNvPr id="2" name="Picture 1">
            <a:extLst>
              <a:ext uri="{FF2B5EF4-FFF2-40B4-BE49-F238E27FC236}">
                <a16:creationId xmlns="" xmlns:a16="http://schemas.microsoft.com/office/drawing/2014/main" id="{9D6442C8-6D5C-4BF5-A7A7-BF3E1530B68C}"/>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63884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hlinkClick r:id="rId2"/>
            <a:extLst>
              <a:ext uri="{FF2B5EF4-FFF2-40B4-BE49-F238E27FC236}">
                <a16:creationId xmlns="" xmlns:a16="http://schemas.microsoft.com/office/drawing/2014/main" id="{5FC6C278-4035-446A-A94B-030E792FDDF5}"/>
              </a:ext>
            </a:extLst>
          </p:cNvPr>
          <p:cNvSpPr txBox="1"/>
          <p:nvPr/>
        </p:nvSpPr>
        <p:spPr>
          <a:xfrm>
            <a:off x="1488559" y="2413337"/>
            <a:ext cx="9214882" cy="1446550"/>
          </a:xfrm>
          <a:prstGeom prst="rect">
            <a:avLst/>
          </a:prstGeom>
          <a:noFill/>
        </p:spPr>
        <p:txBody>
          <a:bodyPr wrap="square" rtlCol="0">
            <a:spAutoFit/>
          </a:bodyPr>
          <a:lstStyle/>
          <a:p>
            <a:pPr algn="ctr"/>
            <a:r>
              <a:rPr lang="en-US" sz="8800" u="sng" dirty="0">
                <a:solidFill>
                  <a:schemeClr val="bg1"/>
                </a:solidFill>
              </a:rPr>
              <a:t>THANK YOU</a:t>
            </a:r>
          </a:p>
        </p:txBody>
      </p:sp>
    </p:spTree>
    <p:extLst>
      <p:ext uri="{BB962C8B-B14F-4D97-AF65-F5344CB8AC3E}">
        <p14:creationId xmlns:p14="http://schemas.microsoft.com/office/powerpoint/2010/main" val="5958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halk board texture with nothing written on it" title="Chalk board texture with nothing written on it">
            <a:extLst>
              <a:ext uri="{FF2B5EF4-FFF2-40B4-BE49-F238E27FC236}">
                <a16:creationId xmlns="" xmlns:a16="http://schemas.microsoft.com/office/drawing/2014/main" id="{7995DD33-258D-4E3B-8A80-CB864DD5F34B}"/>
              </a:ext>
            </a:extLst>
          </p:cNvPr>
          <p:cNvPicPr>
            <a:picLocks noGrp="1" noChangeAspect="1"/>
          </p:cNvPicPr>
          <p:nvPr>
            <p:ph type="pic" sz="quarter" idx="13"/>
          </p:nvPr>
        </p:nvPicPr>
        <p:blipFill>
          <a:blip r:embed="rId2"/>
          <a:stretch>
            <a:fillRect/>
          </a:stretch>
        </p:blipFill>
        <p:spPr>
          <a:xfrm>
            <a:off x="146853" y="144000"/>
            <a:ext cx="11899494" cy="6060155"/>
          </a:xfrm>
        </p:spPr>
      </p:pic>
      <p:sp>
        <p:nvSpPr>
          <p:cNvPr id="3" name="Title 2">
            <a:extLst>
              <a:ext uri="{FF2B5EF4-FFF2-40B4-BE49-F238E27FC236}">
                <a16:creationId xmlns="" xmlns:a16="http://schemas.microsoft.com/office/drawing/2014/main" id="{200B3D2B-613A-41BE-987D-E6A1324B456D}"/>
              </a:ext>
            </a:extLst>
          </p:cNvPr>
          <p:cNvSpPr>
            <a:spLocks noGrp="1"/>
          </p:cNvSpPr>
          <p:nvPr>
            <p:ph type="ctrTitle"/>
          </p:nvPr>
        </p:nvSpPr>
        <p:spPr>
          <a:xfrm>
            <a:off x="457386" y="3124939"/>
            <a:ext cx="5638614" cy="2209157"/>
          </a:xfrm>
        </p:spPr>
        <p:txBody>
          <a:bodyPr anchor="ctr"/>
          <a:lstStyle/>
          <a:p>
            <a:r>
              <a:rPr lang="en-US" sz="5400" dirty="0"/>
              <a:t>INTRODUCTION</a:t>
            </a:r>
          </a:p>
        </p:txBody>
      </p:sp>
      <p:sp>
        <p:nvSpPr>
          <p:cNvPr id="5" name="Slide Number Placeholder 4">
            <a:extLst>
              <a:ext uri="{FF2B5EF4-FFF2-40B4-BE49-F238E27FC236}">
                <a16:creationId xmlns="" xmlns:a16="http://schemas.microsoft.com/office/drawing/2014/main" id="{BDD5A594-D852-43BB-B591-E9D9027253BD}"/>
              </a:ext>
            </a:extLst>
          </p:cNvPr>
          <p:cNvSpPr>
            <a:spLocks noGrp="1"/>
          </p:cNvSpPr>
          <p:nvPr>
            <p:ph type="sldNum" sz="quarter" idx="14"/>
          </p:nvPr>
        </p:nvSpPr>
        <p:spPr bwMode="grayWhite"/>
        <p:txBody>
          <a:bodyPr/>
          <a:lstStyle/>
          <a:p>
            <a:fld id="{19B51A1E-902D-48AF-9020-955120F399B6}" type="slidenum">
              <a:rPr lang="en-US" smtClean="0"/>
              <a:pPr/>
              <a:t>4</a:t>
            </a:fld>
            <a:endParaRPr lang="en-US" dirty="0"/>
          </a:p>
        </p:txBody>
      </p:sp>
    </p:spTree>
    <p:extLst>
      <p:ext uri="{BB962C8B-B14F-4D97-AF65-F5344CB8AC3E}">
        <p14:creationId xmlns:p14="http://schemas.microsoft.com/office/powerpoint/2010/main" val="189291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37251578-B3B7-45FF-8052-30F3CA9240A6}"/>
              </a:ext>
            </a:extLst>
          </p:cNvPr>
          <p:cNvPicPr>
            <a:picLocks noChangeAspect="1"/>
          </p:cNvPicPr>
          <p:nvPr/>
        </p:nvPicPr>
        <p:blipFill rotWithShape="1">
          <a:blip r:embed="rId2"/>
          <a:srcRect l="21859" r="21017"/>
          <a:stretch/>
        </p:blipFill>
        <p:spPr>
          <a:xfrm>
            <a:off x="431550" y="666750"/>
            <a:ext cx="3600000" cy="5162550"/>
          </a:xfrm>
          <a:prstGeom prst="rect">
            <a:avLst/>
          </a:prstGeom>
          <a:noFill/>
        </p:spPr>
      </p:pic>
      <p:sp>
        <p:nvSpPr>
          <p:cNvPr id="5" name="Slide Number Placeholder 4">
            <a:extLst>
              <a:ext uri="{FF2B5EF4-FFF2-40B4-BE49-F238E27FC236}">
                <a16:creationId xmlns="" xmlns:a16="http://schemas.microsoft.com/office/drawing/2014/main" id="{58495E4C-0251-497B-B1F8-7134FB3BAA3E}"/>
              </a:ext>
            </a:extLst>
          </p:cNvPr>
          <p:cNvSpPr>
            <a:spLocks noGrp="1"/>
          </p:cNvSpPr>
          <p:nvPr>
            <p:ph type="sldNum" sz="quarter" idx="15"/>
          </p:nvPr>
        </p:nvSpPr>
        <p:spPr>
          <a:xfrm>
            <a:off x="11677425" y="6322399"/>
            <a:ext cx="370575" cy="365125"/>
          </a:xfrm>
        </p:spPr>
        <p:txBody>
          <a:bodyPr anchor="ctr">
            <a:normAutofit/>
          </a:bodyPr>
          <a:lstStyle/>
          <a:p>
            <a:pPr>
              <a:spcAft>
                <a:spcPts val="600"/>
              </a:spcAft>
            </a:pPr>
            <a:fld id="{19B51A1E-902D-48AF-9020-955120F399B6}" type="slidenum">
              <a:rPr lang="en-US" noProof="0" smtClean="0"/>
              <a:pPr>
                <a:spcAft>
                  <a:spcPts val="600"/>
                </a:spcAft>
              </a:pPr>
              <a:t>5</a:t>
            </a:fld>
            <a:endParaRPr lang="en-US" noProof="0"/>
          </a:p>
        </p:txBody>
      </p:sp>
      <p:pic>
        <p:nvPicPr>
          <p:cNvPr id="6" name="Picture 5">
            <a:extLst>
              <a:ext uri="{FF2B5EF4-FFF2-40B4-BE49-F238E27FC236}">
                <a16:creationId xmlns="" xmlns:a16="http://schemas.microsoft.com/office/drawing/2014/main" id="{BE275388-CD37-4E8C-81D5-F06AC8D4775A}"/>
              </a:ext>
            </a:extLst>
          </p:cNvPr>
          <p:cNvPicPr>
            <a:picLocks noChangeAspect="1"/>
          </p:cNvPicPr>
          <p:nvPr/>
        </p:nvPicPr>
        <p:blipFill rotWithShape="1">
          <a:blip r:embed="rId3"/>
          <a:srcRect t="5667" r="1" b="5623"/>
          <a:stretch/>
        </p:blipFill>
        <p:spPr>
          <a:xfrm>
            <a:off x="4302000" y="666750"/>
            <a:ext cx="3600000" cy="5162550"/>
          </a:xfrm>
          <a:prstGeom prst="rect">
            <a:avLst/>
          </a:prstGeom>
          <a:noFill/>
        </p:spPr>
      </p:pic>
      <p:pic>
        <p:nvPicPr>
          <p:cNvPr id="8" name="Content Placeholder 7">
            <a:extLst>
              <a:ext uri="{FF2B5EF4-FFF2-40B4-BE49-F238E27FC236}">
                <a16:creationId xmlns="" xmlns:a16="http://schemas.microsoft.com/office/drawing/2014/main" id="{074F688E-55C2-4F81-8895-CA51E57C30E6}"/>
              </a:ext>
            </a:extLst>
          </p:cNvPr>
          <p:cNvPicPr>
            <a:picLocks noGrp="1" noChangeAspect="1"/>
          </p:cNvPicPr>
          <p:nvPr>
            <p:ph idx="34"/>
          </p:nvPr>
        </p:nvPicPr>
        <p:blipFill>
          <a:blip r:embed="rId4"/>
          <a:stretch>
            <a:fillRect/>
          </a:stretch>
        </p:blipFill>
        <p:spPr>
          <a:xfrm>
            <a:off x="8172450" y="666750"/>
            <a:ext cx="3598863" cy="5162550"/>
          </a:xfrm>
          <a:prstGeom prst="rect">
            <a:avLst/>
          </a:prstGeom>
        </p:spPr>
      </p:pic>
    </p:spTree>
    <p:extLst>
      <p:ext uri="{BB962C8B-B14F-4D97-AF65-F5344CB8AC3E}">
        <p14:creationId xmlns:p14="http://schemas.microsoft.com/office/powerpoint/2010/main" val="1230100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2B99AF1-7E47-493A-B4A1-D429C5A0B93F}"/>
              </a:ext>
            </a:extLst>
          </p:cNvPr>
          <p:cNvSpPr>
            <a:spLocks noGrp="1"/>
          </p:cNvSpPr>
          <p:nvPr>
            <p:ph type="ctrTitle"/>
          </p:nvPr>
        </p:nvSpPr>
        <p:spPr>
          <a:xfrm>
            <a:off x="779100" y="804500"/>
            <a:ext cx="10726360" cy="1104199"/>
          </a:xfrm>
        </p:spPr>
        <p:txBody>
          <a:bodyPr/>
          <a:lstStyle/>
          <a:p>
            <a:pPr algn="l"/>
            <a:r>
              <a:rPr lang="en-US" dirty="0"/>
              <a:t>MOTIVATION</a:t>
            </a:r>
          </a:p>
        </p:txBody>
      </p:sp>
      <p:sp>
        <p:nvSpPr>
          <p:cNvPr id="4" name="Subtitle 3">
            <a:extLst>
              <a:ext uri="{FF2B5EF4-FFF2-40B4-BE49-F238E27FC236}">
                <a16:creationId xmlns="" xmlns:a16="http://schemas.microsoft.com/office/drawing/2014/main" id="{860208AA-51AA-41AC-8777-853FD5733E5C}"/>
              </a:ext>
            </a:extLst>
          </p:cNvPr>
          <p:cNvSpPr>
            <a:spLocks noGrp="1"/>
          </p:cNvSpPr>
          <p:nvPr>
            <p:ph type="subTitle" idx="1"/>
          </p:nvPr>
        </p:nvSpPr>
        <p:spPr>
          <a:xfrm>
            <a:off x="779099" y="2157274"/>
            <a:ext cx="10726360" cy="3675355"/>
          </a:xfrm>
          <a:ln>
            <a:noFill/>
          </a:ln>
        </p:spPr>
        <p:txBody>
          <a:bodyPr/>
          <a:lstStyle/>
          <a:p>
            <a:pPr marL="285750" indent="-285750" algn="l">
              <a:buFont typeface="Arial" panose="020B0604020202020204" pitchFamily="34" charset="0"/>
              <a:buChar char="•"/>
            </a:pPr>
            <a:r>
              <a:rPr lang="en-US" sz="2400" dirty="0"/>
              <a:t>WHENEVER A TOURIST WANTS TO SEE THE MEANING OF A WORD HE OFTEN REFERS TO A DICTIONARY WHICH IS A TAB BIT TEDIOUS PROCESS.</a:t>
            </a:r>
          </a:p>
          <a:p>
            <a:pPr marL="285750" indent="-285750" algn="l">
              <a:buFont typeface="Arial" panose="020B0604020202020204" pitchFamily="34" charset="0"/>
              <a:buChar char="•"/>
            </a:pPr>
            <a:r>
              <a:rPr lang="en-US" sz="2400" dirty="0"/>
              <a:t>THROUGH THIS PROJECT WE WANTED TO ENSURE THAT THE TRANSLATION WAS A CLICK AWAY.</a:t>
            </a:r>
          </a:p>
          <a:p>
            <a:pPr marL="285750" indent="-285750" algn="l">
              <a:buFont typeface="Arial" panose="020B0604020202020204" pitchFamily="34" charset="0"/>
              <a:buChar char="•"/>
            </a:pPr>
            <a:r>
              <a:rPr lang="en-US" sz="2400" dirty="0"/>
              <a:t>WETHER IT BE AN IMPORTANT SIGN BOARD, A SUBWAY MAP, A BILLBOARD, BANNER OR A SHOP NAME BOARD, WE WANTED THIS PROJECT TO BE ABLE TO TRANSLATE IT ALL.</a:t>
            </a:r>
          </a:p>
          <a:p>
            <a:pPr marL="285750" indent="-285750" algn="l">
              <a:buFont typeface="Arial" panose="020B0604020202020204" pitchFamily="34" charset="0"/>
              <a:buChar char="•"/>
            </a:pPr>
            <a:r>
              <a:rPr lang="en-US" sz="2400" dirty="0"/>
              <a:t>WE WANT TO GIVE EVERYONE A CHANCE TO TRAVEL WITHOUT THE BURDEN OF NOT KNOWING THE LANGUAGE.</a:t>
            </a:r>
          </a:p>
        </p:txBody>
      </p:sp>
      <p:sp>
        <p:nvSpPr>
          <p:cNvPr id="5" name="Slide Number Placeholder 4">
            <a:extLst>
              <a:ext uri="{FF2B5EF4-FFF2-40B4-BE49-F238E27FC236}">
                <a16:creationId xmlns="" xmlns:a16="http://schemas.microsoft.com/office/drawing/2014/main" id="{0D99DD90-DE0A-4841-9793-95ED3932D91D}"/>
              </a:ext>
            </a:extLst>
          </p:cNvPr>
          <p:cNvSpPr>
            <a:spLocks noGrp="1"/>
          </p:cNvSpPr>
          <p:nvPr>
            <p:ph type="sldNum" sz="quarter" idx="14"/>
          </p:nvPr>
        </p:nvSpPr>
        <p:spPr/>
        <p:txBody>
          <a:bodyPr/>
          <a:lstStyle/>
          <a:p>
            <a:fld id="{19B51A1E-902D-48AF-9020-955120F399B6}" type="slidenum">
              <a:rPr lang="en-US" noProof="0" smtClean="0"/>
              <a:pPr/>
              <a:t>6</a:t>
            </a:fld>
            <a:endParaRPr lang="en-US" noProof="0" dirty="0"/>
          </a:p>
        </p:txBody>
      </p:sp>
    </p:spTree>
    <p:extLst>
      <p:ext uri="{BB962C8B-B14F-4D97-AF65-F5344CB8AC3E}">
        <p14:creationId xmlns:p14="http://schemas.microsoft.com/office/powerpoint/2010/main" val="109257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BC1BAC1-490F-4645-9614-B671BE06BAD4}"/>
              </a:ext>
            </a:extLst>
          </p:cNvPr>
          <p:cNvSpPr>
            <a:spLocks noGrp="1"/>
          </p:cNvSpPr>
          <p:nvPr>
            <p:ph type="ctrTitle"/>
          </p:nvPr>
        </p:nvSpPr>
        <p:spPr>
          <a:xfrm>
            <a:off x="779100" y="710214"/>
            <a:ext cx="10406764" cy="1091953"/>
          </a:xfrm>
        </p:spPr>
        <p:txBody>
          <a:bodyPr/>
          <a:lstStyle/>
          <a:p>
            <a:pPr algn="l"/>
            <a:r>
              <a:rPr lang="en-US" dirty="0"/>
              <a:t>PROBLEMS STATEMENT</a:t>
            </a:r>
          </a:p>
        </p:txBody>
      </p:sp>
      <p:sp>
        <p:nvSpPr>
          <p:cNvPr id="4" name="Subtitle 3">
            <a:extLst>
              <a:ext uri="{FF2B5EF4-FFF2-40B4-BE49-F238E27FC236}">
                <a16:creationId xmlns="" xmlns:a16="http://schemas.microsoft.com/office/drawing/2014/main" id="{F7B3BC80-03F3-475E-8960-49EFE6961CA7}"/>
              </a:ext>
            </a:extLst>
          </p:cNvPr>
          <p:cNvSpPr>
            <a:spLocks noGrp="1"/>
          </p:cNvSpPr>
          <p:nvPr>
            <p:ph type="subTitle" idx="1"/>
          </p:nvPr>
        </p:nvSpPr>
        <p:spPr>
          <a:xfrm>
            <a:off x="892618" y="2929629"/>
            <a:ext cx="10406764" cy="1429305"/>
          </a:xfrm>
        </p:spPr>
        <p:txBody>
          <a:bodyPr/>
          <a:lstStyle/>
          <a:p>
            <a:pPr algn="ctr"/>
            <a:r>
              <a:rPr lang="en-US" sz="2800" dirty="0"/>
              <a:t>TO USE ADVANCE IMAGE PROCESSING, MACHINE LEARNING AND MODELING TECHNIQUES TO OBTAIN A GENERALLY ACCURATELY TRANSLATE THE TEXT IN AN IMAGE.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p:txBody>
      </p:sp>
      <p:sp>
        <p:nvSpPr>
          <p:cNvPr id="5" name="Slide Number Placeholder 4">
            <a:extLst>
              <a:ext uri="{FF2B5EF4-FFF2-40B4-BE49-F238E27FC236}">
                <a16:creationId xmlns="" xmlns:a16="http://schemas.microsoft.com/office/drawing/2014/main" id="{E1C6B405-0B7F-4A39-820E-8CF8B6FCF5EB}"/>
              </a:ext>
            </a:extLst>
          </p:cNvPr>
          <p:cNvSpPr>
            <a:spLocks noGrp="1"/>
          </p:cNvSpPr>
          <p:nvPr>
            <p:ph type="sldNum" sz="quarter" idx="14"/>
          </p:nvPr>
        </p:nvSpPr>
        <p:spPr/>
        <p:txBody>
          <a:bodyPr/>
          <a:lstStyle/>
          <a:p>
            <a:fld id="{19B51A1E-902D-48AF-9020-955120F399B6}" type="slidenum">
              <a:rPr lang="en-US" noProof="0" smtClean="0"/>
              <a:pPr/>
              <a:t>7</a:t>
            </a:fld>
            <a:endParaRPr lang="en-US" noProof="0" dirty="0"/>
          </a:p>
        </p:txBody>
      </p:sp>
    </p:spTree>
    <p:extLst>
      <p:ext uri="{BB962C8B-B14F-4D97-AF65-F5344CB8AC3E}">
        <p14:creationId xmlns:p14="http://schemas.microsoft.com/office/powerpoint/2010/main" val="256169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37BFF7E-5D13-48AA-84C9-E2B40245178A}"/>
              </a:ext>
            </a:extLst>
          </p:cNvPr>
          <p:cNvSpPr>
            <a:spLocks noGrp="1"/>
          </p:cNvSpPr>
          <p:nvPr>
            <p:ph type="ctrTitle"/>
          </p:nvPr>
        </p:nvSpPr>
        <p:spPr>
          <a:xfrm>
            <a:off x="708077" y="474250"/>
            <a:ext cx="10504419" cy="1283529"/>
          </a:xfrm>
        </p:spPr>
        <p:txBody>
          <a:bodyPr/>
          <a:lstStyle/>
          <a:p>
            <a:pPr algn="l"/>
            <a:r>
              <a:rPr lang="en-US" dirty="0"/>
              <a:t>AIMS AND OBJECTIVE</a:t>
            </a:r>
          </a:p>
        </p:txBody>
      </p:sp>
      <p:sp>
        <p:nvSpPr>
          <p:cNvPr id="4" name="Subtitle 3">
            <a:extLst>
              <a:ext uri="{FF2B5EF4-FFF2-40B4-BE49-F238E27FC236}">
                <a16:creationId xmlns="" xmlns:a16="http://schemas.microsoft.com/office/drawing/2014/main" id="{B25A364B-C520-4477-96D5-DB149D3888E0}"/>
              </a:ext>
            </a:extLst>
          </p:cNvPr>
          <p:cNvSpPr>
            <a:spLocks noGrp="1"/>
          </p:cNvSpPr>
          <p:nvPr>
            <p:ph type="subTitle" idx="1"/>
          </p:nvPr>
        </p:nvSpPr>
        <p:spPr>
          <a:xfrm>
            <a:off x="779099" y="2015231"/>
            <a:ext cx="10504419" cy="3595455"/>
          </a:xfrm>
        </p:spPr>
        <p:txBody>
          <a:bodyPr/>
          <a:lstStyle/>
          <a:p>
            <a:pPr marL="285750" indent="-285750" algn="l">
              <a:buFont typeface="Arial" panose="020B0604020202020204" pitchFamily="34" charset="0"/>
              <a:buChar char="•"/>
            </a:pPr>
            <a:r>
              <a:rPr lang="en-US" sz="2800" dirty="0"/>
              <a:t>TO FORM A GENERALLY ACCURATE OCR ALGORTHM.</a:t>
            </a:r>
          </a:p>
          <a:p>
            <a:pPr marL="285750" indent="-285750" algn="l">
              <a:buFont typeface="Arial" panose="020B0604020202020204" pitchFamily="34" charset="0"/>
              <a:buChar char="•"/>
            </a:pPr>
            <a:r>
              <a:rPr lang="en-US" sz="2800" dirty="0"/>
              <a:t>TO USE MACHINE LEARNING FOR TEXT DETECTION AND LOCALIZATION.</a:t>
            </a:r>
          </a:p>
          <a:p>
            <a:pPr marL="285750" indent="-285750" algn="l">
              <a:buFont typeface="Arial" panose="020B0604020202020204" pitchFamily="34" charset="0"/>
              <a:buChar char="•"/>
            </a:pPr>
            <a:r>
              <a:rPr lang="en-US" sz="2800" dirty="0"/>
              <a:t>TO IMPLEMENT MANY IMAGE ENHANCEMENT TECHNIQUES TO FINALLY REPLACE ORIGINAL IMAGE TEXT WITH TRANSLATED TEXT.</a:t>
            </a:r>
          </a:p>
          <a:p>
            <a:pPr marL="285750" indent="-285750" algn="l">
              <a:buFont typeface="Arial" panose="020B0604020202020204" pitchFamily="34" charset="0"/>
              <a:buChar char="•"/>
            </a:pPr>
            <a:endParaRPr lang="en-US" dirty="0"/>
          </a:p>
        </p:txBody>
      </p:sp>
      <p:sp>
        <p:nvSpPr>
          <p:cNvPr id="5" name="Slide Number Placeholder 4">
            <a:extLst>
              <a:ext uri="{FF2B5EF4-FFF2-40B4-BE49-F238E27FC236}">
                <a16:creationId xmlns="" xmlns:a16="http://schemas.microsoft.com/office/drawing/2014/main" id="{DF675FE3-87AB-4D98-AF8A-EB4E4E5A0E4E}"/>
              </a:ext>
            </a:extLst>
          </p:cNvPr>
          <p:cNvSpPr>
            <a:spLocks noGrp="1"/>
          </p:cNvSpPr>
          <p:nvPr>
            <p:ph type="sldNum" sz="quarter" idx="14"/>
          </p:nvPr>
        </p:nvSpPr>
        <p:spPr/>
        <p:txBody>
          <a:bodyPr/>
          <a:lstStyle/>
          <a:p>
            <a:fld id="{19B51A1E-902D-48AF-9020-955120F399B6}" type="slidenum">
              <a:rPr lang="en-US" noProof="0" smtClean="0"/>
              <a:pPr/>
              <a:t>8</a:t>
            </a:fld>
            <a:endParaRPr lang="en-US" noProof="0" dirty="0"/>
          </a:p>
        </p:txBody>
      </p:sp>
    </p:spTree>
    <p:extLst>
      <p:ext uri="{BB962C8B-B14F-4D97-AF65-F5344CB8AC3E}">
        <p14:creationId xmlns:p14="http://schemas.microsoft.com/office/powerpoint/2010/main" val="397971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polygon architecture" title="Abstract polygon architecture">
            <a:extLst>
              <a:ext uri="{FF2B5EF4-FFF2-40B4-BE49-F238E27FC236}">
                <a16:creationId xmlns="" xmlns:a16="http://schemas.microsoft.com/office/drawing/2014/main" id="{DA7943F9-B739-42DB-8439-2892A8140FC7}"/>
              </a:ext>
            </a:extLst>
          </p:cNvPr>
          <p:cNvPicPr>
            <a:picLocks noGrp="1" noChangeAspect="1"/>
          </p:cNvPicPr>
          <p:nvPr>
            <p:ph type="pic" sz="quarter" idx="13"/>
          </p:nvPr>
        </p:nvPicPr>
        <p:blipFill>
          <a:blip r:embed="rId2"/>
          <a:stretch>
            <a:fillRect/>
          </a:stretch>
        </p:blipFill>
        <p:spPr>
          <a:xfrm>
            <a:off x="157720" y="135123"/>
            <a:ext cx="5275131" cy="6048000"/>
          </a:xfrm>
        </p:spPr>
      </p:pic>
      <p:sp>
        <p:nvSpPr>
          <p:cNvPr id="2" name="Title 1">
            <a:extLst>
              <a:ext uri="{FF2B5EF4-FFF2-40B4-BE49-F238E27FC236}">
                <a16:creationId xmlns="" xmlns:a16="http://schemas.microsoft.com/office/drawing/2014/main" id="{3560F281-4FF6-4617-A809-AC9C15ECF18A}"/>
              </a:ext>
            </a:extLst>
          </p:cNvPr>
          <p:cNvSpPr>
            <a:spLocks noGrp="1"/>
          </p:cNvSpPr>
          <p:nvPr>
            <p:ph type="ctrTitle"/>
          </p:nvPr>
        </p:nvSpPr>
        <p:spPr>
          <a:xfrm>
            <a:off x="6312025" y="3429000"/>
            <a:ext cx="5275130" cy="2526533"/>
          </a:xfrm>
        </p:spPr>
        <p:txBody>
          <a:bodyPr anchor="ctr"/>
          <a:lstStyle/>
          <a:p>
            <a:r>
              <a:rPr lang="en-US" sz="6600" dirty="0"/>
              <a:t>DATASET</a:t>
            </a:r>
          </a:p>
        </p:txBody>
      </p:sp>
      <p:sp>
        <p:nvSpPr>
          <p:cNvPr id="6" name="Slide Number Placeholder 5">
            <a:extLst>
              <a:ext uri="{FF2B5EF4-FFF2-40B4-BE49-F238E27FC236}">
                <a16:creationId xmlns="" xmlns:a16="http://schemas.microsoft.com/office/drawing/2014/main" id="{1C554D9F-1895-486E-BFBA-905BB2D29E08}"/>
              </a:ext>
            </a:extLst>
          </p:cNvPr>
          <p:cNvSpPr>
            <a:spLocks noGrp="1"/>
          </p:cNvSpPr>
          <p:nvPr>
            <p:ph type="sldNum" sz="quarter" idx="14"/>
          </p:nvPr>
        </p:nvSpPr>
        <p:spPr bwMode="grayWhite"/>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1329746698"/>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83186">
              <a:schemeClr val="tx1"/>
            </a:gs>
            <a:gs pos="0">
              <a:schemeClr val="accent1">
                <a:alpha val="50000"/>
              </a:schemeClr>
            </a:gs>
            <a:gs pos="46000">
              <a:schemeClr val="accent1">
                <a:lumMod val="50000"/>
                <a:alpha val="90000"/>
              </a:schemeClr>
            </a:gs>
          </a:gsLst>
          <a:lin ang="3600000" scaled="0"/>
        </a:gradFill>
      </a:spPr>
      <a:bodyPr vert="horz" lIns="72000" tIns="180000" rIns="180000" bIns="0" rtlCol="0" anchor="t">
        <a:noAutofit/>
      </a:bodyPr>
      <a:lstStyle>
        <a:defPPr algn="r">
          <a:lnSpc>
            <a:spcPts val="4700"/>
          </a:lnSpc>
          <a:spcBef>
            <a:spcPct val="0"/>
          </a:spcBef>
          <a:defRPr sz="4500">
            <a:solidFill>
              <a:schemeClr val="bg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TF00564740_Dark wood presentation_CLR_v3" id="{49638A16-5E55-4B30-AEB1-0A03F30AF386}" vid="{D58A18CD-A37E-4397-8A63-7F191E6C54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4D3619-0FAE-444B-BDB2-2354531561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35D37E-7F4E-4FAA-AEBF-D3016C5066C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B36EA-CF11-40D0-93CA-F9002F3EA3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0</TotalTime>
  <Words>640</Words>
  <Application>Microsoft Office PowerPoint</Application>
  <PresentationFormat>Widescreen</PresentationFormat>
  <Paragraphs>107</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Rockwell</vt:lpstr>
      <vt:lpstr>Times New Roman</vt:lpstr>
      <vt:lpstr>Office Theme</vt:lpstr>
      <vt:lpstr>VISUAL TEXT TRANSLATOR</vt:lpstr>
      <vt:lpstr>TABLE OF CONTENT</vt:lpstr>
      <vt:lpstr>FLOW CHART:</vt:lpstr>
      <vt:lpstr>INTRODUCTION</vt:lpstr>
      <vt:lpstr>PowerPoint Presentation</vt:lpstr>
      <vt:lpstr>MOTIVATION</vt:lpstr>
      <vt:lpstr>PROBLEMS STATEMENT</vt:lpstr>
      <vt:lpstr>AIMS AND OBJECTIVE</vt:lpstr>
      <vt:lpstr>DATASET</vt:lpstr>
      <vt:lpstr>COMPILING DATASET:</vt:lpstr>
      <vt:lpstr>EXAMPLE:</vt:lpstr>
      <vt:lpstr>DEFINING TRAIN AND TEST DATASETS</vt:lpstr>
      <vt:lpstr>MODEL TRAIN</vt:lpstr>
      <vt:lpstr>MASK R-CNN</vt:lpstr>
      <vt:lpstr>MASK R-CNN</vt:lpstr>
      <vt:lpstr>PowerPoint Presentation</vt:lpstr>
      <vt:lpstr>MODEL TEST</vt:lpstr>
      <vt:lpstr>ACCURACY</vt:lpstr>
      <vt:lpstr>ACTUAL VS PREDICTED:</vt:lpstr>
      <vt:lpstr>PREDICTED BOUNDED BOX:</vt:lpstr>
      <vt:lpstr>ADJUSTED BOUNDING BOX:</vt:lpstr>
      <vt:lpstr>TEXT REMOVAL</vt:lpstr>
      <vt:lpstr>FLOW CHART</vt:lpstr>
      <vt:lpstr>PowerPoint Presentation</vt:lpstr>
      <vt:lpstr>PowerPoint Presentation</vt:lpstr>
      <vt:lpstr>FINAL OUTPUT:</vt:lpstr>
      <vt:lpstr>TRANSLATED TEXT</vt:lpstr>
      <vt:lpstr>FLOW CHART:</vt:lpstr>
      <vt:lpstr>TRANSLATED TEXT</vt:lpstr>
      <vt:lpstr>FINAL OUTPUT:</vt:lpstr>
      <vt:lpstr>RESULTS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2020-06-28T21:43:19Z</dcterms:created>
  <dcterms:modified xsi:type="dcterms:W3CDTF">2024-01-10T05:07:13Z</dcterms:modified>
</cp:coreProperties>
</file>